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7" r:id="rId4"/>
    <p:sldId id="278" r:id="rId5"/>
    <p:sldId id="279" r:id="rId6"/>
    <p:sldId id="280" r:id="rId7"/>
    <p:sldId id="281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A6943-A7E8-465B-93AC-932445FEA941}" v="28" dt="2022-07-25T15:40:33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mith" userId="fe54fe9dfb03c4fe" providerId="LiveId" clId="{B9BA6943-A7E8-465B-93AC-932445FEA941}"/>
    <pc:docChg chg="custSel addSld delSld modSld">
      <pc:chgData name="Steven Smith" userId="fe54fe9dfb03c4fe" providerId="LiveId" clId="{B9BA6943-A7E8-465B-93AC-932445FEA941}" dt="2022-07-25T15:44:59.429" v="857" actId="5793"/>
      <pc:docMkLst>
        <pc:docMk/>
      </pc:docMkLst>
      <pc:sldChg chg="delSp modSp mod">
        <pc:chgData name="Steven Smith" userId="fe54fe9dfb03c4fe" providerId="LiveId" clId="{B9BA6943-A7E8-465B-93AC-932445FEA941}" dt="2022-07-25T15:23:10.652" v="116" actId="20577"/>
        <pc:sldMkLst>
          <pc:docMk/>
          <pc:sldMk cId="3219489110" sldId="256"/>
        </pc:sldMkLst>
        <pc:spChg chg="mod">
          <ac:chgData name="Steven Smith" userId="fe54fe9dfb03c4fe" providerId="LiveId" clId="{B9BA6943-A7E8-465B-93AC-932445FEA941}" dt="2022-07-25T15:22:33.469" v="27" actId="20577"/>
          <ac:spMkLst>
            <pc:docMk/>
            <pc:sldMk cId="3219489110" sldId="256"/>
            <ac:spMk id="2" creationId="{DEFB61A7-4E7B-3D51-7141-21F9C788A810}"/>
          </ac:spMkLst>
        </pc:spChg>
        <pc:spChg chg="mod">
          <ac:chgData name="Steven Smith" userId="fe54fe9dfb03c4fe" providerId="LiveId" clId="{B9BA6943-A7E8-465B-93AC-932445FEA941}" dt="2022-07-25T15:23:10.652" v="116" actId="20577"/>
          <ac:spMkLst>
            <pc:docMk/>
            <pc:sldMk cId="3219489110" sldId="256"/>
            <ac:spMk id="3" creationId="{1A588FB7-86E5-18D2-FB04-09AD56E02ECB}"/>
          </ac:spMkLst>
        </pc:spChg>
        <pc:picChg chg="del">
          <ac:chgData name="Steven Smith" userId="fe54fe9dfb03c4fe" providerId="LiveId" clId="{B9BA6943-A7E8-465B-93AC-932445FEA941}" dt="2022-07-25T15:22:40.283" v="28" actId="21"/>
          <ac:picMkLst>
            <pc:docMk/>
            <pc:sldMk cId="3219489110" sldId="256"/>
            <ac:picMk id="11266" creationId="{4D796E79-AEB2-5D4E-B9CB-7CAD47605CC5}"/>
          </ac:picMkLst>
        </pc:picChg>
      </pc:sldChg>
      <pc:sldChg chg="del">
        <pc:chgData name="Steven Smith" userId="fe54fe9dfb03c4fe" providerId="LiveId" clId="{B9BA6943-A7E8-465B-93AC-932445FEA941}" dt="2022-07-25T15:23:16.659" v="117" actId="2696"/>
        <pc:sldMkLst>
          <pc:docMk/>
          <pc:sldMk cId="1256092012" sldId="257"/>
        </pc:sldMkLst>
      </pc:sldChg>
      <pc:sldChg chg="modSp mod">
        <pc:chgData name="Steven Smith" userId="fe54fe9dfb03c4fe" providerId="LiveId" clId="{B9BA6943-A7E8-465B-93AC-932445FEA941}" dt="2022-07-25T15:41:55.934" v="834" actId="207"/>
        <pc:sldMkLst>
          <pc:docMk/>
          <pc:sldMk cId="1817290194" sldId="277"/>
        </pc:sldMkLst>
        <pc:spChg chg="mod">
          <ac:chgData name="Steven Smith" userId="fe54fe9dfb03c4fe" providerId="LiveId" clId="{B9BA6943-A7E8-465B-93AC-932445FEA941}" dt="2022-07-25T15:23:47.243" v="156" actId="20577"/>
          <ac:spMkLst>
            <pc:docMk/>
            <pc:sldMk cId="1817290194" sldId="277"/>
            <ac:spMk id="2" creationId="{967D9033-69B7-1D40-A338-C431B51E36CF}"/>
          </ac:spMkLst>
        </pc:spChg>
        <pc:spChg chg="mod">
          <ac:chgData name="Steven Smith" userId="fe54fe9dfb03c4fe" providerId="LiveId" clId="{B9BA6943-A7E8-465B-93AC-932445FEA941}" dt="2022-07-25T15:41:55.934" v="834" actId="207"/>
          <ac:spMkLst>
            <pc:docMk/>
            <pc:sldMk cId="1817290194" sldId="277"/>
            <ac:spMk id="3" creationId="{846BFE80-9C0D-74E2-C9F6-6BD289A63582}"/>
          </ac:spMkLst>
        </pc:spChg>
      </pc:sldChg>
      <pc:sldChg chg="del">
        <pc:chgData name="Steven Smith" userId="fe54fe9dfb03c4fe" providerId="LiveId" clId="{B9BA6943-A7E8-465B-93AC-932445FEA941}" dt="2022-07-25T15:23:19.769" v="118" actId="2696"/>
        <pc:sldMkLst>
          <pc:docMk/>
          <pc:sldMk cId="1763641280" sldId="278"/>
        </pc:sldMkLst>
      </pc:sldChg>
      <pc:sldChg chg="new del">
        <pc:chgData name="Steven Smith" userId="fe54fe9dfb03c4fe" providerId="LiveId" clId="{B9BA6943-A7E8-465B-93AC-932445FEA941}" dt="2022-07-25T15:27:35.536" v="485" actId="2696"/>
        <pc:sldMkLst>
          <pc:docMk/>
          <pc:sldMk cId="1894094794" sldId="278"/>
        </pc:sldMkLst>
      </pc:sldChg>
      <pc:sldChg chg="addSp modSp new">
        <pc:chgData name="Steven Smith" userId="fe54fe9dfb03c4fe" providerId="LiveId" clId="{B9BA6943-A7E8-465B-93AC-932445FEA941}" dt="2022-07-25T15:28:32.736" v="492" actId="1076"/>
        <pc:sldMkLst>
          <pc:docMk/>
          <pc:sldMk cId="3656468212" sldId="278"/>
        </pc:sldMkLst>
        <pc:picChg chg="add mod">
          <ac:chgData name="Steven Smith" userId="fe54fe9dfb03c4fe" providerId="LiveId" clId="{B9BA6943-A7E8-465B-93AC-932445FEA941}" dt="2022-07-25T15:28:32.736" v="492" actId="1076"/>
          <ac:picMkLst>
            <pc:docMk/>
            <pc:sldMk cId="3656468212" sldId="278"/>
            <ac:picMk id="1026" creationId="{5F8A016B-EB13-A1D2-4D1A-F41B01865C29}"/>
          </ac:picMkLst>
        </pc:picChg>
      </pc:sldChg>
      <pc:sldChg chg="del">
        <pc:chgData name="Steven Smith" userId="fe54fe9dfb03c4fe" providerId="LiveId" clId="{B9BA6943-A7E8-465B-93AC-932445FEA941}" dt="2022-07-25T15:23:22.152" v="119" actId="2696"/>
        <pc:sldMkLst>
          <pc:docMk/>
          <pc:sldMk cId="88568917" sldId="279"/>
        </pc:sldMkLst>
      </pc:sldChg>
      <pc:sldChg chg="addSp modSp add">
        <pc:chgData name="Steven Smith" userId="fe54fe9dfb03c4fe" providerId="LiveId" clId="{B9BA6943-A7E8-465B-93AC-932445FEA941}" dt="2022-07-25T15:30:59.936" v="730" actId="1076"/>
        <pc:sldMkLst>
          <pc:docMk/>
          <pc:sldMk cId="1131156498" sldId="279"/>
        </pc:sldMkLst>
        <pc:picChg chg="add mod">
          <ac:chgData name="Steven Smith" userId="fe54fe9dfb03c4fe" providerId="LiveId" clId="{B9BA6943-A7E8-465B-93AC-932445FEA941}" dt="2022-07-25T15:30:59.936" v="730" actId="1076"/>
          <ac:picMkLst>
            <pc:docMk/>
            <pc:sldMk cId="1131156498" sldId="279"/>
            <ac:picMk id="2050" creationId="{E82A9625-9457-20CD-8A69-F89F0306E942}"/>
          </ac:picMkLst>
        </pc:picChg>
      </pc:sldChg>
      <pc:sldChg chg="del">
        <pc:chgData name="Steven Smith" userId="fe54fe9dfb03c4fe" providerId="LiveId" clId="{B9BA6943-A7E8-465B-93AC-932445FEA941}" dt="2022-07-25T15:23:24.273" v="120" actId="2696"/>
        <pc:sldMkLst>
          <pc:docMk/>
          <pc:sldMk cId="1813608475" sldId="280"/>
        </pc:sldMkLst>
      </pc:sldChg>
      <pc:sldChg chg="addSp modSp add">
        <pc:chgData name="Steven Smith" userId="fe54fe9dfb03c4fe" providerId="LiveId" clId="{B9BA6943-A7E8-465B-93AC-932445FEA941}" dt="2022-07-25T15:32:09.202" v="733" actId="1076"/>
        <pc:sldMkLst>
          <pc:docMk/>
          <pc:sldMk cId="3521346036" sldId="280"/>
        </pc:sldMkLst>
        <pc:picChg chg="add mod">
          <ac:chgData name="Steven Smith" userId="fe54fe9dfb03c4fe" providerId="LiveId" clId="{B9BA6943-A7E8-465B-93AC-932445FEA941}" dt="2022-07-25T15:32:09.202" v="733" actId="1076"/>
          <ac:picMkLst>
            <pc:docMk/>
            <pc:sldMk cId="3521346036" sldId="280"/>
            <ac:picMk id="3074" creationId="{110E5B71-A984-9BCC-1B70-D431EC54F6EB}"/>
          </ac:picMkLst>
        </pc:picChg>
      </pc:sldChg>
      <pc:sldChg chg="addSp modSp add">
        <pc:chgData name="Steven Smith" userId="fe54fe9dfb03c4fe" providerId="LiveId" clId="{B9BA6943-A7E8-465B-93AC-932445FEA941}" dt="2022-07-25T15:34:17.492" v="736" actId="1076"/>
        <pc:sldMkLst>
          <pc:docMk/>
          <pc:sldMk cId="1346004735" sldId="281"/>
        </pc:sldMkLst>
        <pc:picChg chg="add mod">
          <ac:chgData name="Steven Smith" userId="fe54fe9dfb03c4fe" providerId="LiveId" clId="{B9BA6943-A7E8-465B-93AC-932445FEA941}" dt="2022-07-25T15:34:17.492" v="736" actId="1076"/>
          <ac:picMkLst>
            <pc:docMk/>
            <pc:sldMk cId="1346004735" sldId="281"/>
            <ac:picMk id="4098" creationId="{D604F9FB-5CC9-36C6-C7A4-DA87BF83939F}"/>
          </ac:picMkLst>
        </pc:picChg>
      </pc:sldChg>
      <pc:sldChg chg="del">
        <pc:chgData name="Steven Smith" userId="fe54fe9dfb03c4fe" providerId="LiveId" clId="{B9BA6943-A7E8-465B-93AC-932445FEA941}" dt="2022-07-25T15:23:26.312" v="121" actId="2696"/>
        <pc:sldMkLst>
          <pc:docMk/>
          <pc:sldMk cId="2524924064" sldId="281"/>
        </pc:sldMkLst>
      </pc:sldChg>
      <pc:sldChg chg="del">
        <pc:chgData name="Steven Smith" userId="fe54fe9dfb03c4fe" providerId="LiveId" clId="{B9BA6943-A7E8-465B-93AC-932445FEA941}" dt="2022-07-25T15:23:28.336" v="122" actId="2696"/>
        <pc:sldMkLst>
          <pc:docMk/>
          <pc:sldMk cId="85605171" sldId="282"/>
        </pc:sldMkLst>
      </pc:sldChg>
      <pc:sldChg chg="modSp new mod">
        <pc:chgData name="Steven Smith" userId="fe54fe9dfb03c4fe" providerId="LiveId" clId="{B9BA6943-A7E8-465B-93AC-932445FEA941}" dt="2022-07-25T15:44:59.429" v="857" actId="5793"/>
        <pc:sldMkLst>
          <pc:docMk/>
          <pc:sldMk cId="3384494619" sldId="282"/>
        </pc:sldMkLst>
        <pc:spChg chg="mod">
          <ac:chgData name="Steven Smith" userId="fe54fe9dfb03c4fe" providerId="LiveId" clId="{B9BA6943-A7E8-465B-93AC-932445FEA941}" dt="2022-07-25T15:28:56.094" v="506" actId="20577"/>
          <ac:spMkLst>
            <pc:docMk/>
            <pc:sldMk cId="3384494619" sldId="282"/>
            <ac:spMk id="2" creationId="{62A68598-E26D-6EE8-ECE2-8C0DD26A9E39}"/>
          </ac:spMkLst>
        </pc:spChg>
        <pc:spChg chg="mod">
          <ac:chgData name="Steven Smith" userId="fe54fe9dfb03c4fe" providerId="LiveId" clId="{B9BA6943-A7E8-465B-93AC-932445FEA941}" dt="2022-07-25T15:44:59.429" v="857" actId="5793"/>
          <ac:spMkLst>
            <pc:docMk/>
            <pc:sldMk cId="3384494619" sldId="282"/>
            <ac:spMk id="3" creationId="{32CE3117-ADFD-4DAA-1F1B-76AD1A2749B6}"/>
          </ac:spMkLst>
        </pc:spChg>
      </pc:sldChg>
      <pc:sldChg chg="addSp modSp new">
        <pc:chgData name="Steven Smith" userId="fe54fe9dfb03c4fe" providerId="LiveId" clId="{B9BA6943-A7E8-465B-93AC-932445FEA941}" dt="2022-07-25T15:35:34.387" v="740" actId="1076"/>
        <pc:sldMkLst>
          <pc:docMk/>
          <pc:sldMk cId="464640498" sldId="283"/>
        </pc:sldMkLst>
        <pc:picChg chg="add mod">
          <ac:chgData name="Steven Smith" userId="fe54fe9dfb03c4fe" providerId="LiveId" clId="{B9BA6943-A7E8-465B-93AC-932445FEA941}" dt="2022-07-25T15:35:34.387" v="740" actId="1076"/>
          <ac:picMkLst>
            <pc:docMk/>
            <pc:sldMk cId="464640498" sldId="283"/>
            <ac:picMk id="5122" creationId="{09704A2F-8B0E-72E8-046E-FBA9487A3340}"/>
          </ac:picMkLst>
        </pc:picChg>
      </pc:sldChg>
      <pc:sldChg chg="del">
        <pc:chgData name="Steven Smith" userId="fe54fe9dfb03c4fe" providerId="LiveId" clId="{B9BA6943-A7E8-465B-93AC-932445FEA941}" dt="2022-07-25T15:23:30.191" v="123" actId="2696"/>
        <pc:sldMkLst>
          <pc:docMk/>
          <pc:sldMk cId="2690453716" sldId="283"/>
        </pc:sldMkLst>
      </pc:sldChg>
      <pc:sldChg chg="del">
        <pc:chgData name="Steven Smith" userId="fe54fe9dfb03c4fe" providerId="LiveId" clId="{B9BA6943-A7E8-465B-93AC-932445FEA941}" dt="2022-07-25T15:23:32.064" v="124" actId="2696"/>
        <pc:sldMkLst>
          <pc:docMk/>
          <pc:sldMk cId="2067958941" sldId="284"/>
        </pc:sldMkLst>
      </pc:sldChg>
      <pc:sldChg chg="addSp modSp new">
        <pc:chgData name="Steven Smith" userId="fe54fe9dfb03c4fe" providerId="LiveId" clId="{B9BA6943-A7E8-465B-93AC-932445FEA941}" dt="2022-07-25T15:36:54.721" v="744" actId="1076"/>
        <pc:sldMkLst>
          <pc:docMk/>
          <pc:sldMk cId="2286667918" sldId="284"/>
        </pc:sldMkLst>
        <pc:picChg chg="add mod">
          <ac:chgData name="Steven Smith" userId="fe54fe9dfb03c4fe" providerId="LiveId" clId="{B9BA6943-A7E8-465B-93AC-932445FEA941}" dt="2022-07-25T15:36:54.721" v="744" actId="1076"/>
          <ac:picMkLst>
            <pc:docMk/>
            <pc:sldMk cId="2286667918" sldId="284"/>
            <ac:picMk id="6146" creationId="{31DA05F6-6072-E5B1-8A75-49B85E142D10}"/>
          </ac:picMkLst>
        </pc:picChg>
      </pc:sldChg>
      <pc:sldChg chg="del">
        <pc:chgData name="Steven Smith" userId="fe54fe9dfb03c4fe" providerId="LiveId" clId="{B9BA6943-A7E8-465B-93AC-932445FEA941}" dt="2022-07-25T15:23:34.640" v="125" actId="2696"/>
        <pc:sldMkLst>
          <pc:docMk/>
          <pc:sldMk cId="1683658477" sldId="285"/>
        </pc:sldMkLst>
      </pc:sldChg>
      <pc:sldChg chg="addSp new">
        <pc:chgData name="Steven Smith" userId="fe54fe9dfb03c4fe" providerId="LiveId" clId="{B9BA6943-A7E8-465B-93AC-932445FEA941}" dt="2022-07-25T15:40:15.155" v="746"/>
        <pc:sldMkLst>
          <pc:docMk/>
          <pc:sldMk cId="3834089417" sldId="285"/>
        </pc:sldMkLst>
        <pc:picChg chg="add">
          <ac:chgData name="Steven Smith" userId="fe54fe9dfb03c4fe" providerId="LiveId" clId="{B9BA6943-A7E8-465B-93AC-932445FEA941}" dt="2022-07-25T15:40:15.155" v="746"/>
          <ac:picMkLst>
            <pc:docMk/>
            <pc:sldMk cId="3834089417" sldId="285"/>
            <ac:picMk id="7170" creationId="{947DAC3F-76EB-F4B4-2778-B901519C2FBE}"/>
          </ac:picMkLst>
        </pc:picChg>
      </pc:sldChg>
      <pc:sldChg chg="del">
        <pc:chgData name="Steven Smith" userId="fe54fe9dfb03c4fe" providerId="LiveId" clId="{B9BA6943-A7E8-465B-93AC-932445FEA941}" dt="2022-07-25T15:23:36.880" v="126" actId="2696"/>
        <pc:sldMkLst>
          <pc:docMk/>
          <pc:sldMk cId="2116896432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FF69-39CE-2432-AA9B-E2EB94BA6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FFAE9-38E8-E657-C017-5B67FBAAC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8981-A8E8-0AAC-256B-25EE2FB15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7FD92-AABA-F097-173F-D53CD243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5F176-F791-C8AE-E2D8-DE42477D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5507-6ED2-FB44-71D0-6D7B3302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1FE9F-78C8-90C8-1E71-005BE4880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63E8-18C6-18BA-5776-9A3FE6FC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0CBF6-A3F8-1BFE-64AF-0792F84E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42F7-711C-A6F0-C96D-2DF03FB4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3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C35EB-5CEE-6671-5739-ACBA05905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2F79D-F18F-29A5-4BCE-4CC16E61C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54B1-3851-F1C9-518C-6A174FA8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CEBF6-8F98-F03C-E00D-42F63DD1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4F088-BA7B-C097-EE67-23489205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B1DF-A029-ECA4-F20F-BFDA199A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199-0F20-6859-6CFF-9A29D232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108B1-EA38-2F88-45B6-22C5FE91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853-91EB-C3B0-574F-AB998C00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48C2-901F-33D8-8B10-EBD39028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31C37-CAAB-D5ED-C3CE-CF0EA1D3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29EF4-7683-07D4-0E68-9CCB8185C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E3E9D-BD3D-1BDF-F6CD-5D5D8127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83D60-4C03-8174-EF6A-D1FE57E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A2F9-527D-55EF-7A38-E1DCC889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0060-6333-EEA0-04B4-88399D30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89AD-ECB1-0D6E-A2C0-C482BDCEB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A3C76-677C-A197-216F-CD64A06D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3D9CE-02FB-0E40-8658-5B5B9DDF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623B7-58D2-2B5B-4A22-00EDEEB8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FE5FB-4881-8370-2433-C1AA3E2E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B28CD-A300-4CEE-06DC-555518F3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C3E8-AF2D-B365-651B-EDC41E984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39A94-1BC0-9FA0-7DC0-4C9B8627C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06761-35F4-31BA-E45B-4592955D0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E5B5-23A1-7018-67CA-EF537F750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59918-7FC3-54E9-F825-82BAF4F6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DE452-F8A8-79DF-524E-05DA71A2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9A332-3A84-36DE-A3CB-35A486BB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1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52F9-0EED-5282-943B-7BADC57C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8101E-D610-04D1-B773-CD7F0AFD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FEC22-6493-C78E-DF31-A1CDC6D0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FAF1E-B2C5-8A9C-C95C-6AC8B14C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5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E60F0-4082-2B66-0040-55A2A93F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83ADA-8735-5255-6FF1-3B69F1EB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81FB9-A17C-E630-9414-F57BFE86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A8417-7401-B0AF-BB95-B8F885AA0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28A97-CD55-0CAB-D121-E569913A3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D9CB1-507C-8529-C941-1CE3E39FF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ACBFBC-BC9C-F0A7-50D0-D8D11CB3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C766F-2E39-AE71-17BB-49683A0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31CAD-179F-63C7-3031-A132A3C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B96B-5273-43EA-CD72-DBFA4DA7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BA42C-66D4-C917-DDF0-BBFD4AD9A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41E84-E130-138E-24ED-0CEC4804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4A52E-9FE2-D64D-E23E-07938918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5AEDF-B1FB-D8C1-4BDF-D2607EC5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DEB1E-CABA-CEFB-59AA-80476A84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4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A9C2-7611-2A65-FFEA-A4B3D5F9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42FF2-0A4D-34CF-13C8-A62D00704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DD3C6-0BD4-2732-CE0D-D38EAB14F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00B77-7948-4391-B8A9-7DE2DC58F530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BA458-30CB-C0A1-20C8-FCCEF302F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D2DCB-A9F8-69D4-9D93-282A87539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39F6-B2CA-45A7-88D6-3D31F9691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B61A7-4E7B-3D51-7141-21F9C788A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1489841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Listen and draw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88FB7-86E5-18D2-FB04-09AD56E02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3177" y="3989247"/>
            <a:ext cx="7644627" cy="2122516"/>
          </a:xfrm>
        </p:spPr>
        <p:txBody>
          <a:bodyPr>
            <a:noAutofit/>
          </a:bodyPr>
          <a:lstStyle/>
          <a:p>
            <a:pPr algn="r"/>
            <a:r>
              <a:rPr lang="en-GB" sz="4000" dirty="0"/>
              <a:t>The teacher will carefully describe a picture which you have to draw.</a:t>
            </a:r>
          </a:p>
        </p:txBody>
      </p:sp>
    </p:spTree>
    <p:extLst>
      <p:ext uri="{BB962C8B-B14F-4D97-AF65-F5344CB8AC3E}">
        <p14:creationId xmlns:p14="http://schemas.microsoft.com/office/powerpoint/2010/main" val="321948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ree vector graphics of Burma">
            <a:extLst>
              <a:ext uri="{FF2B5EF4-FFF2-40B4-BE49-F238E27FC236}">
                <a16:creationId xmlns:a16="http://schemas.microsoft.com/office/drawing/2014/main" id="{947DAC3F-76EB-F4B4-2778-B901519C2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9144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08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8598-E26D-6EE8-ECE2-8C0DD26A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Teacher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E3117-ADFD-4DAA-1F1B-76AD1A274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students cannot see the pictures.</a:t>
            </a:r>
          </a:p>
          <a:p>
            <a:r>
              <a:rPr lang="en-GB" dirty="0"/>
              <a:t>They need a sheet of A4 paper.</a:t>
            </a:r>
          </a:p>
          <a:p>
            <a:r>
              <a:rPr lang="en-GB" dirty="0"/>
              <a:t>Supply any specialist vocabulary in advance.</a:t>
            </a:r>
          </a:p>
          <a:p>
            <a:r>
              <a:rPr lang="en-GB" dirty="0"/>
              <a:t>They may or may not use colour.</a:t>
            </a:r>
          </a:p>
          <a:p>
            <a:r>
              <a:rPr lang="en-GB" dirty="0"/>
              <a:t>Reveal the picture at the end.</a:t>
            </a:r>
          </a:p>
          <a:p>
            <a:r>
              <a:rPr lang="en-GB" dirty="0"/>
              <a:t>Follow-up could include students describing the picture to a partner.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Images: </a:t>
            </a:r>
            <a:r>
              <a:rPr lang="en-GB"/>
              <a:t>pixabay.com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49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D9033-69B7-1D40-A338-C431B51E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Vocabulaire</a:t>
            </a:r>
            <a:r>
              <a:rPr lang="en-GB" dirty="0"/>
              <a:t> utile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BFE80-9C0D-74E2-C9F6-6BD289A6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en</a:t>
            </a:r>
            <a:r>
              <a:rPr lang="en-GB" dirty="0">
                <a:solidFill>
                  <a:srgbClr val="0070C0"/>
                </a:solidFill>
              </a:rPr>
              <a:t> haut de la page </a:t>
            </a:r>
            <a:r>
              <a:rPr lang="en-GB" dirty="0"/>
              <a:t>– at the top of the page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en</a:t>
            </a:r>
            <a:r>
              <a:rPr lang="en-GB" dirty="0">
                <a:solidFill>
                  <a:srgbClr val="0070C0"/>
                </a:solidFill>
              </a:rPr>
              <a:t> bas de la page </a:t>
            </a:r>
            <a:r>
              <a:rPr lang="en-GB" dirty="0"/>
              <a:t>– at the bottom of the page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à gauche (de) </a:t>
            </a:r>
            <a:r>
              <a:rPr lang="en-GB" dirty="0"/>
              <a:t>– on the left (of)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à droite (de) </a:t>
            </a:r>
            <a:r>
              <a:rPr lang="en-GB" dirty="0"/>
              <a:t>– on the right (of)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au centre de la page </a:t>
            </a:r>
            <a:r>
              <a:rPr lang="en-GB" dirty="0"/>
              <a:t>– in the centre of the page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dans le coin </a:t>
            </a:r>
            <a:r>
              <a:rPr lang="en-GB" dirty="0"/>
              <a:t>– in the corner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à </a:t>
            </a:r>
            <a:r>
              <a:rPr lang="en-GB" dirty="0" err="1">
                <a:solidFill>
                  <a:srgbClr val="0070C0"/>
                </a:solidFill>
              </a:rPr>
              <a:t>côté</a:t>
            </a:r>
            <a:r>
              <a:rPr lang="en-GB" dirty="0">
                <a:solidFill>
                  <a:srgbClr val="0070C0"/>
                </a:solidFill>
              </a:rPr>
              <a:t> de </a:t>
            </a:r>
            <a:r>
              <a:rPr lang="en-GB" dirty="0"/>
              <a:t>– next to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au premier plan </a:t>
            </a:r>
            <a:r>
              <a:rPr lang="en-GB" dirty="0"/>
              <a:t>– in the foreground</a:t>
            </a:r>
          </a:p>
        </p:txBody>
      </p:sp>
    </p:spTree>
    <p:extLst>
      <p:ext uri="{BB962C8B-B14F-4D97-AF65-F5344CB8AC3E}">
        <p14:creationId xmlns:p14="http://schemas.microsoft.com/office/powerpoint/2010/main" val="181729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 vector graphics of House">
            <a:extLst>
              <a:ext uri="{FF2B5EF4-FFF2-40B4-BE49-F238E27FC236}">
                <a16:creationId xmlns:a16="http://schemas.microsoft.com/office/drawing/2014/main" id="{5F8A016B-EB13-A1D2-4D1A-F41B01865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3818" y="1124988"/>
            <a:ext cx="6899564" cy="485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46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ee vector graphics of Messy">
            <a:extLst>
              <a:ext uri="{FF2B5EF4-FFF2-40B4-BE49-F238E27FC236}">
                <a16:creationId xmlns:a16="http://schemas.microsoft.com/office/drawing/2014/main" id="{E82A9625-9457-20CD-8A69-F89F0306E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6110" y="1147560"/>
            <a:ext cx="6871854" cy="496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15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ree illustrations of Cartoon">
            <a:extLst>
              <a:ext uri="{FF2B5EF4-FFF2-40B4-BE49-F238E27FC236}">
                <a16:creationId xmlns:a16="http://schemas.microsoft.com/office/drawing/2014/main" id="{110E5B71-A984-9BCC-1B70-D431EC54F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0909" y="1165542"/>
            <a:ext cx="6262255" cy="469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346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ee photos of Food">
            <a:extLst>
              <a:ext uri="{FF2B5EF4-FFF2-40B4-BE49-F238E27FC236}">
                <a16:creationId xmlns:a16="http://schemas.microsoft.com/office/drawing/2014/main" id="{D604F9FB-5CC9-36C6-C7A4-DA87BF839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73927" y="1380895"/>
            <a:ext cx="6844145" cy="45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00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ee illustrations of Beach">
            <a:extLst>
              <a:ext uri="{FF2B5EF4-FFF2-40B4-BE49-F238E27FC236}">
                <a16:creationId xmlns:a16="http://schemas.microsoft.com/office/drawing/2014/main" id="{09704A2F-8B0E-72E8-046E-FBA9487A3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7709" y="1609782"/>
            <a:ext cx="6594764" cy="409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640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ee photos of San francisco">
            <a:extLst>
              <a:ext uri="{FF2B5EF4-FFF2-40B4-BE49-F238E27FC236}">
                <a16:creationId xmlns:a16="http://schemas.microsoft.com/office/drawing/2014/main" id="{31DA05F6-6072-E5B1-8A75-49B85E142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4291" y="1375242"/>
            <a:ext cx="5814146" cy="436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66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153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Listen and draw</vt:lpstr>
      <vt:lpstr>Teacher notes</vt:lpstr>
      <vt:lpstr>Vocabulaire utile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 one out</dc:title>
  <dc:creator>Steven Smith</dc:creator>
  <cp:lastModifiedBy>Steven Smith</cp:lastModifiedBy>
  <cp:revision>5</cp:revision>
  <dcterms:created xsi:type="dcterms:W3CDTF">2022-07-10T11:10:32Z</dcterms:created>
  <dcterms:modified xsi:type="dcterms:W3CDTF">2022-07-25T15:45:04Z</dcterms:modified>
</cp:coreProperties>
</file>