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55F1-2597-4256-BFCA-64C95D186921}" type="datetimeFigureOut">
              <a:rPr lang="fr-FR" smtClean="0"/>
              <a:t>28/03/2019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AE27-CD23-499C-BDB5-9ED2CBF078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02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55F1-2597-4256-BFCA-64C95D186921}" type="datetimeFigureOut">
              <a:rPr lang="fr-FR" smtClean="0"/>
              <a:t>28/03/2019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AE27-CD23-499C-BDB5-9ED2CBF078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483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55F1-2597-4256-BFCA-64C95D186921}" type="datetimeFigureOut">
              <a:rPr lang="fr-FR" smtClean="0"/>
              <a:t>28/03/2019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AE27-CD23-499C-BDB5-9ED2CBF078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911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55F1-2597-4256-BFCA-64C95D186921}" type="datetimeFigureOut">
              <a:rPr lang="fr-FR" smtClean="0"/>
              <a:t>28/03/2019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AE27-CD23-499C-BDB5-9ED2CBF078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02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55F1-2597-4256-BFCA-64C95D186921}" type="datetimeFigureOut">
              <a:rPr lang="fr-FR" smtClean="0"/>
              <a:t>28/03/2019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AE27-CD23-499C-BDB5-9ED2CBF078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19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55F1-2597-4256-BFCA-64C95D186921}" type="datetimeFigureOut">
              <a:rPr lang="fr-FR" smtClean="0"/>
              <a:t>28/03/2019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AE27-CD23-499C-BDB5-9ED2CBF078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18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55F1-2597-4256-BFCA-64C95D186921}" type="datetimeFigureOut">
              <a:rPr lang="fr-FR" smtClean="0"/>
              <a:t>28/03/2019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AE27-CD23-499C-BDB5-9ED2CBF078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757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55F1-2597-4256-BFCA-64C95D186921}" type="datetimeFigureOut">
              <a:rPr lang="fr-FR" smtClean="0"/>
              <a:t>28/03/2019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AE27-CD23-499C-BDB5-9ED2CBF078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65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55F1-2597-4256-BFCA-64C95D186921}" type="datetimeFigureOut">
              <a:rPr lang="fr-FR" smtClean="0"/>
              <a:t>28/03/2019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AE27-CD23-499C-BDB5-9ED2CBF078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01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55F1-2597-4256-BFCA-64C95D186921}" type="datetimeFigureOut">
              <a:rPr lang="fr-FR" smtClean="0"/>
              <a:t>28/03/2019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AE27-CD23-499C-BDB5-9ED2CBF078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980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55F1-2597-4256-BFCA-64C95D186921}" type="datetimeFigureOut">
              <a:rPr lang="fr-FR" smtClean="0"/>
              <a:t>28/03/2019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AE27-CD23-499C-BDB5-9ED2CBF078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065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855F1-2597-4256-BFCA-64C95D186921}" type="datetimeFigureOut">
              <a:rPr lang="fr-FR" smtClean="0"/>
              <a:t>28/03/2019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3AE27-CD23-499C-BDB5-9ED2CBF078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56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7200" b="1" dirty="0" smtClean="0"/>
              <a:t>Le </a:t>
            </a:r>
            <a:r>
              <a:rPr lang="en-GB" sz="7200" b="1" dirty="0" err="1" smtClean="0"/>
              <a:t>juste</a:t>
            </a:r>
            <a:r>
              <a:rPr lang="en-GB" sz="7200" b="1" dirty="0" smtClean="0"/>
              <a:t> prix!</a:t>
            </a:r>
            <a:endParaRPr lang="fr-FR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Images: pixabay.com</a:t>
            </a:r>
          </a:p>
          <a:p>
            <a:r>
              <a:rPr lang="en-GB" sz="1800" dirty="0" smtClean="0"/>
              <a:t>© frenchteacher.net 2019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033679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b="1" dirty="0" smtClean="0"/>
              <a:t>15 €</a:t>
            </a:r>
            <a:endParaRPr lang="fr-FR" sz="8000" b="1" dirty="0"/>
          </a:p>
        </p:txBody>
      </p:sp>
    </p:spTree>
    <p:extLst>
      <p:ext uri="{BB962C8B-B14F-4D97-AF65-F5344CB8AC3E}">
        <p14:creationId xmlns:p14="http://schemas.microsoft.com/office/powerpoint/2010/main" val="679537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04812"/>
            <a:ext cx="9144000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94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b="1" dirty="0" smtClean="0"/>
              <a:t>35,000 €</a:t>
            </a:r>
            <a:endParaRPr lang="fr-FR" sz="8000" b="1" dirty="0"/>
          </a:p>
        </p:txBody>
      </p:sp>
    </p:spTree>
    <p:extLst>
      <p:ext uri="{BB962C8B-B14F-4D97-AF65-F5344CB8AC3E}">
        <p14:creationId xmlns:p14="http://schemas.microsoft.com/office/powerpoint/2010/main" val="1690352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68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b="1" dirty="0" smtClean="0"/>
              <a:t>500 €</a:t>
            </a:r>
            <a:endParaRPr lang="fr-FR" sz="8000" b="1" dirty="0"/>
          </a:p>
        </p:txBody>
      </p:sp>
    </p:spTree>
    <p:extLst>
      <p:ext uri="{BB962C8B-B14F-4D97-AF65-F5344CB8AC3E}">
        <p14:creationId xmlns:p14="http://schemas.microsoft.com/office/powerpoint/2010/main" val="168895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841" y="835525"/>
            <a:ext cx="5767138" cy="38447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31958" y="5229726"/>
            <a:ext cx="4908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/>
              <a:t>1 kg</a:t>
            </a:r>
            <a:endParaRPr lang="fr-FR" sz="5400" b="1" dirty="0"/>
          </a:p>
        </p:txBody>
      </p:sp>
    </p:spTree>
    <p:extLst>
      <p:ext uri="{BB962C8B-B14F-4D97-AF65-F5344CB8AC3E}">
        <p14:creationId xmlns:p14="http://schemas.microsoft.com/office/powerpoint/2010/main" val="680893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dirty="0" smtClean="0"/>
              <a:t>3 €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val="1767667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1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b="1" dirty="0" smtClean="0"/>
              <a:t>50,000 €</a:t>
            </a:r>
            <a:endParaRPr lang="fr-FR" sz="8000" b="1" dirty="0"/>
          </a:p>
        </p:txBody>
      </p:sp>
    </p:spTree>
    <p:extLst>
      <p:ext uri="{BB962C8B-B14F-4D97-AF65-F5344CB8AC3E}">
        <p14:creationId xmlns:p14="http://schemas.microsoft.com/office/powerpoint/2010/main" val="606646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3389" y="571500"/>
            <a:ext cx="7226968" cy="542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28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7717"/>
          </a:xfrm>
        </p:spPr>
        <p:txBody>
          <a:bodyPr/>
          <a:lstStyle/>
          <a:p>
            <a:r>
              <a:rPr lang="en-GB" b="1" dirty="0" smtClean="0"/>
              <a:t>Teacher’s instructions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5137"/>
            <a:ext cx="10515600" cy="498182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Invite 4 students to the front. Display a picture, describe it using language the class knows (build in repetition and emphasise key target language). The rest of the class listens.</a:t>
            </a:r>
          </a:p>
          <a:p>
            <a:r>
              <a:rPr lang="en-GB" dirty="0" smtClean="0"/>
              <a:t>Each student must guess the price. The winner stays up, the other 3 return to their seats to be replaced.</a:t>
            </a:r>
          </a:p>
          <a:p>
            <a:r>
              <a:rPr lang="en-GB" dirty="0" smtClean="0"/>
              <a:t>The rest of the class can jot down on paper or mini-whiteboard their own guess for interest.</a:t>
            </a:r>
          </a:p>
          <a:p>
            <a:r>
              <a:rPr lang="en-GB" dirty="0" smtClean="0"/>
              <a:t>Move on to the next picture. Prices are given on the subsequent slide.</a:t>
            </a:r>
          </a:p>
          <a:p>
            <a:r>
              <a:rPr lang="en-GB" dirty="0" smtClean="0"/>
              <a:t>Images are from pixabay.com for copyright reasons and prices are my guess!</a:t>
            </a:r>
          </a:p>
          <a:p>
            <a:r>
              <a:rPr lang="en-GB" dirty="0" smtClean="0"/>
              <a:t>You may want to quickly revise numbers before starting</a:t>
            </a:r>
          </a:p>
          <a:p>
            <a:r>
              <a:rPr lang="en-GB" dirty="0" smtClean="0"/>
              <a:t>Fee free to add or replace with your </a:t>
            </a:r>
            <a:r>
              <a:rPr lang="en-GB" smtClean="0"/>
              <a:t>own pictures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3427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dirty="0" smtClean="0"/>
              <a:t>75 €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val="2767517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632" y="983079"/>
            <a:ext cx="6424863" cy="36139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8863" y="5109411"/>
            <a:ext cx="3256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12</a:t>
            </a:r>
            <a:endParaRPr lang="fr-FR" sz="6000" b="1" dirty="0"/>
          </a:p>
        </p:txBody>
      </p:sp>
    </p:spTree>
    <p:extLst>
      <p:ext uri="{BB962C8B-B14F-4D97-AF65-F5344CB8AC3E}">
        <p14:creationId xmlns:p14="http://schemas.microsoft.com/office/powerpoint/2010/main" val="3339813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b="1" dirty="0" smtClean="0"/>
              <a:t>15 €</a:t>
            </a:r>
            <a:endParaRPr lang="fr-FR" sz="8000" b="1" dirty="0"/>
          </a:p>
        </p:txBody>
      </p:sp>
    </p:spTree>
    <p:extLst>
      <p:ext uri="{BB962C8B-B14F-4D97-AF65-F5344CB8AC3E}">
        <p14:creationId xmlns:p14="http://schemas.microsoft.com/office/powerpoint/2010/main" val="3261033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5338" y="1027906"/>
            <a:ext cx="8516320" cy="502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6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b="1" dirty="0" smtClean="0"/>
              <a:t>150 €</a:t>
            </a:r>
            <a:endParaRPr lang="fr-FR" sz="8000" b="1" dirty="0"/>
          </a:p>
        </p:txBody>
      </p:sp>
    </p:spTree>
    <p:extLst>
      <p:ext uri="{BB962C8B-B14F-4D97-AF65-F5344CB8AC3E}">
        <p14:creationId xmlns:p14="http://schemas.microsoft.com/office/powerpoint/2010/main" val="1668974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2477" y="894724"/>
            <a:ext cx="6956008" cy="523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77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b="1" dirty="0" smtClean="0"/>
              <a:t>4.75 €</a:t>
            </a:r>
            <a:endParaRPr lang="fr-FR" sz="8000" b="1" dirty="0"/>
          </a:p>
        </p:txBody>
      </p:sp>
    </p:spTree>
    <p:extLst>
      <p:ext uri="{BB962C8B-B14F-4D97-AF65-F5344CB8AC3E}">
        <p14:creationId xmlns:p14="http://schemas.microsoft.com/office/powerpoint/2010/main" val="2942907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9137" y="787351"/>
            <a:ext cx="5831305" cy="3875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5157537"/>
            <a:ext cx="741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Londres</a:t>
            </a:r>
            <a:r>
              <a:rPr lang="en-GB" sz="3600" dirty="0" smtClean="0"/>
              <a:t> à Paris              2ième </a:t>
            </a:r>
            <a:r>
              <a:rPr lang="en-GB" sz="3600" dirty="0" err="1" smtClean="0"/>
              <a:t>classe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815483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b="1" dirty="0" smtClean="0"/>
              <a:t>80 €</a:t>
            </a:r>
            <a:endParaRPr lang="fr-FR" sz="8000" b="1" dirty="0"/>
          </a:p>
        </p:txBody>
      </p:sp>
    </p:spTree>
    <p:extLst>
      <p:ext uri="{BB962C8B-B14F-4D97-AF65-F5344CB8AC3E}">
        <p14:creationId xmlns:p14="http://schemas.microsoft.com/office/powerpoint/2010/main" val="944355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981075"/>
            <a:ext cx="914400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0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b="1" dirty="0" smtClean="0"/>
              <a:t>10,000 €</a:t>
            </a:r>
            <a:endParaRPr lang="fr-FR" sz="8000" b="1" dirty="0"/>
          </a:p>
        </p:txBody>
      </p:sp>
    </p:spTree>
    <p:extLst>
      <p:ext uri="{BB962C8B-B14F-4D97-AF65-F5344CB8AC3E}">
        <p14:creationId xmlns:p14="http://schemas.microsoft.com/office/powerpoint/2010/main" val="3476687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18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dirty="0" smtClean="0"/>
              <a:t>475 000 €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val="2790048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4709" y="802105"/>
            <a:ext cx="3118240" cy="504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8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dirty="0" smtClean="0"/>
              <a:t>450 €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val="850833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09587"/>
            <a:ext cx="91440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96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170</Words>
  <Application>Microsoft Office PowerPoint</Application>
  <PresentationFormat>Widescreen</PresentationFormat>
  <Paragraphs>27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Le juste prix!</vt:lpstr>
      <vt:lpstr>Teacher’s 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juste prix!</dc:title>
  <dc:creator>Steven Smith</dc:creator>
  <cp:lastModifiedBy>Steven Smith</cp:lastModifiedBy>
  <cp:revision>9</cp:revision>
  <dcterms:created xsi:type="dcterms:W3CDTF">2019-03-28T10:32:39Z</dcterms:created>
  <dcterms:modified xsi:type="dcterms:W3CDTF">2019-03-28T11:23:50Z</dcterms:modified>
</cp:coreProperties>
</file>