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27AB63-69B2-4857-BE6B-7120CABC1E8D}" v="7" dt="2023-08-13T13:02:51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mith" userId="fe54fe9dfb03c4fe" providerId="LiveId" clId="{9C27AB63-69B2-4857-BE6B-7120CABC1E8D}"/>
    <pc:docChg chg="custSel modSld">
      <pc:chgData name="Steven Smith" userId="fe54fe9dfb03c4fe" providerId="LiveId" clId="{9C27AB63-69B2-4857-BE6B-7120CABC1E8D}" dt="2023-08-13T13:04:50.598" v="1268" actId="255"/>
      <pc:docMkLst>
        <pc:docMk/>
      </pc:docMkLst>
      <pc:sldChg chg="modSp mod">
        <pc:chgData name="Steven Smith" userId="fe54fe9dfb03c4fe" providerId="LiveId" clId="{9C27AB63-69B2-4857-BE6B-7120CABC1E8D}" dt="2023-08-13T13:04:50.598" v="1268" actId="255"/>
        <pc:sldMkLst>
          <pc:docMk/>
          <pc:sldMk cId="3219489110" sldId="256"/>
        </pc:sldMkLst>
        <pc:spChg chg="mod">
          <ac:chgData name="Steven Smith" userId="fe54fe9dfb03c4fe" providerId="LiveId" clId="{9C27AB63-69B2-4857-BE6B-7120CABC1E8D}" dt="2023-08-13T13:04:22.326" v="1242" actId="27636"/>
          <ac:spMkLst>
            <pc:docMk/>
            <pc:sldMk cId="3219489110" sldId="256"/>
            <ac:spMk id="2" creationId="{DEFB61A7-4E7B-3D51-7141-21F9C788A810}"/>
          </ac:spMkLst>
        </pc:spChg>
        <pc:spChg chg="mod">
          <ac:chgData name="Steven Smith" userId="fe54fe9dfb03c4fe" providerId="LiveId" clId="{9C27AB63-69B2-4857-BE6B-7120CABC1E8D}" dt="2023-08-13T13:04:50.598" v="1268" actId="255"/>
          <ac:spMkLst>
            <pc:docMk/>
            <pc:sldMk cId="3219489110" sldId="256"/>
            <ac:spMk id="3" creationId="{1A588FB7-86E5-18D2-FB04-09AD56E02ECB}"/>
          </ac:spMkLst>
        </pc:spChg>
      </pc:sldChg>
      <pc:sldChg chg="modSp mod">
        <pc:chgData name="Steven Smith" userId="fe54fe9dfb03c4fe" providerId="LiveId" clId="{9C27AB63-69B2-4857-BE6B-7120CABC1E8D}" dt="2023-08-13T12:57:47.107" v="530" actId="20577"/>
        <pc:sldMkLst>
          <pc:docMk/>
          <pc:sldMk cId="441591714" sldId="283"/>
        </pc:sldMkLst>
        <pc:spChg chg="mod">
          <ac:chgData name="Steven Smith" userId="fe54fe9dfb03c4fe" providerId="LiveId" clId="{9C27AB63-69B2-4857-BE6B-7120CABC1E8D}" dt="2023-08-13T12:57:47.107" v="530" actId="20577"/>
          <ac:spMkLst>
            <pc:docMk/>
            <pc:sldMk cId="441591714" sldId="283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3:21.506" v="1106" actId="20577"/>
        <pc:sldMkLst>
          <pc:docMk/>
          <pc:sldMk cId="2461005277" sldId="284"/>
        </pc:sldMkLst>
        <pc:spChg chg="mod">
          <ac:chgData name="Steven Smith" userId="fe54fe9dfb03c4fe" providerId="LiveId" clId="{9C27AB63-69B2-4857-BE6B-7120CABC1E8D}" dt="2023-08-13T13:03:21.506" v="1106" actId="20577"/>
          <ac:spMkLst>
            <pc:docMk/>
            <pc:sldMk cId="2461005277" sldId="284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2:58:28.974" v="608" actId="20577"/>
        <pc:sldMkLst>
          <pc:docMk/>
          <pc:sldMk cId="1336538772" sldId="285"/>
        </pc:sldMkLst>
        <pc:spChg chg="mod">
          <ac:chgData name="Steven Smith" userId="fe54fe9dfb03c4fe" providerId="LiveId" clId="{9C27AB63-69B2-4857-BE6B-7120CABC1E8D}" dt="2023-08-13T12:58:28.974" v="608" actId="20577"/>
          <ac:spMkLst>
            <pc:docMk/>
            <pc:sldMk cId="1336538772" sldId="285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2:59:01.485" v="672" actId="20577"/>
        <pc:sldMkLst>
          <pc:docMk/>
          <pc:sldMk cId="3861198871" sldId="286"/>
        </pc:sldMkLst>
        <pc:spChg chg="mod">
          <ac:chgData name="Steven Smith" userId="fe54fe9dfb03c4fe" providerId="LiveId" clId="{9C27AB63-69B2-4857-BE6B-7120CABC1E8D}" dt="2023-08-13T12:59:01.485" v="672" actId="20577"/>
          <ac:spMkLst>
            <pc:docMk/>
            <pc:sldMk cId="3861198871" sldId="286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2:59:30.401" v="737" actId="20577"/>
        <pc:sldMkLst>
          <pc:docMk/>
          <pc:sldMk cId="309419778" sldId="287"/>
        </pc:sldMkLst>
        <pc:spChg chg="mod">
          <ac:chgData name="Steven Smith" userId="fe54fe9dfb03c4fe" providerId="LiveId" clId="{9C27AB63-69B2-4857-BE6B-7120CABC1E8D}" dt="2023-08-13T12:59:30.401" v="737" actId="20577"/>
          <ac:spMkLst>
            <pc:docMk/>
            <pc:sldMk cId="309419778" sldId="287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0:04.884" v="788" actId="20577"/>
        <pc:sldMkLst>
          <pc:docMk/>
          <pc:sldMk cId="3699397689" sldId="288"/>
        </pc:sldMkLst>
        <pc:spChg chg="mod">
          <ac:chgData name="Steven Smith" userId="fe54fe9dfb03c4fe" providerId="LiveId" clId="{9C27AB63-69B2-4857-BE6B-7120CABC1E8D}" dt="2023-08-13T13:00:04.884" v="788" actId="20577"/>
          <ac:spMkLst>
            <pc:docMk/>
            <pc:sldMk cId="3699397689" sldId="288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0:38.097" v="843" actId="20577"/>
        <pc:sldMkLst>
          <pc:docMk/>
          <pc:sldMk cId="2983382850" sldId="289"/>
        </pc:sldMkLst>
        <pc:spChg chg="mod">
          <ac:chgData name="Steven Smith" userId="fe54fe9dfb03c4fe" providerId="LiveId" clId="{9C27AB63-69B2-4857-BE6B-7120CABC1E8D}" dt="2023-08-13T13:00:38.097" v="843" actId="20577"/>
          <ac:spMkLst>
            <pc:docMk/>
            <pc:sldMk cId="2983382850" sldId="289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1:08.142" v="922" actId="20577"/>
        <pc:sldMkLst>
          <pc:docMk/>
          <pc:sldMk cId="3932672629" sldId="290"/>
        </pc:sldMkLst>
        <pc:spChg chg="mod">
          <ac:chgData name="Steven Smith" userId="fe54fe9dfb03c4fe" providerId="LiveId" clId="{9C27AB63-69B2-4857-BE6B-7120CABC1E8D}" dt="2023-08-13T13:01:08.142" v="922" actId="20577"/>
          <ac:spMkLst>
            <pc:docMk/>
            <pc:sldMk cId="3932672629" sldId="290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3:00.764" v="1105" actId="20577"/>
        <pc:sldMkLst>
          <pc:docMk/>
          <pc:sldMk cId="1186898439" sldId="291"/>
        </pc:sldMkLst>
        <pc:spChg chg="mod">
          <ac:chgData name="Steven Smith" userId="fe54fe9dfb03c4fe" providerId="LiveId" clId="{9C27AB63-69B2-4857-BE6B-7120CABC1E8D}" dt="2023-08-13T13:03:00.764" v="1105" actId="20577"/>
          <ac:spMkLst>
            <pc:docMk/>
            <pc:sldMk cId="1186898439" sldId="291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2:45.224" v="1103" actId="20577"/>
        <pc:sldMkLst>
          <pc:docMk/>
          <pc:sldMk cId="2432663623" sldId="292"/>
        </pc:sldMkLst>
        <pc:spChg chg="mod">
          <ac:chgData name="Steven Smith" userId="fe54fe9dfb03c4fe" providerId="LiveId" clId="{9C27AB63-69B2-4857-BE6B-7120CABC1E8D}" dt="2023-08-13T13:02:45.224" v="1103" actId="20577"/>
          <ac:spMkLst>
            <pc:docMk/>
            <pc:sldMk cId="2432663623" sldId="292"/>
            <ac:spMk id="3" creationId="{B9522298-A64F-08E5-EB87-6C978729B219}"/>
          </ac:spMkLst>
        </pc:spChg>
      </pc:sldChg>
      <pc:sldChg chg="modSp mod">
        <pc:chgData name="Steven Smith" userId="fe54fe9dfb03c4fe" providerId="LiveId" clId="{9C27AB63-69B2-4857-BE6B-7120CABC1E8D}" dt="2023-08-13T13:04:13.859" v="1238" actId="20577"/>
        <pc:sldMkLst>
          <pc:docMk/>
          <pc:sldMk cId="1303060318" sldId="293"/>
        </pc:sldMkLst>
        <pc:spChg chg="mod">
          <ac:chgData name="Steven Smith" userId="fe54fe9dfb03c4fe" providerId="LiveId" clId="{9C27AB63-69B2-4857-BE6B-7120CABC1E8D}" dt="2023-08-13T13:04:13.859" v="1238" actId="20577"/>
          <ac:spMkLst>
            <pc:docMk/>
            <pc:sldMk cId="1303060318" sldId="293"/>
            <ac:spMk id="3" creationId="{9032AA6A-186C-541D-A993-0C987E2D35E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FF69-39CE-2432-AA9B-E2EB94BA6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FFAE9-38E8-E657-C017-5B67FBAAC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8981-A8E8-0AAC-256B-25EE2FB1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7FD92-AABA-F097-173F-D53CD243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5F176-F791-C8AE-E2D8-DE42477D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4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5507-6ED2-FB44-71D0-6D7B3302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1FE9F-78C8-90C8-1E71-005BE4880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763E8-18C6-18BA-5776-9A3FE6FC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0CBF6-A3F8-1BFE-64AF-0792F84E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F42F7-711C-A6F0-C96D-2DF03FB4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C35EB-5CEE-6671-5739-ACBA05905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2F79D-F18F-29A5-4BCE-4CC16E61C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54B1-3851-F1C9-518C-6A174FA8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CEBF6-8F98-F03C-E00D-42F63DD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4F088-BA7B-C097-EE67-23489205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B1DF-A029-ECA4-F20F-BFDA199A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199-0F20-6859-6CFF-9A29D232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108B1-EA38-2F88-45B6-22C5FE91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853-91EB-C3B0-574F-AB998C00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48C2-901F-33D8-8B10-EBD39028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9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31C37-CAAB-D5ED-C3CE-CF0EA1D3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9EF4-7683-07D4-0E68-9CCB8185C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E3E9D-BD3D-1BDF-F6CD-5D5D8127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83D60-4C03-8174-EF6A-D1FE57E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A2F9-527D-55EF-7A38-E1DCC889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0060-6333-EEA0-04B4-88399D30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89AD-ECB1-0D6E-A2C0-C482BDCEB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A3C76-677C-A197-216F-CD64A06D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3D9CE-02FB-0E40-8658-5B5B9DDF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623B7-58D2-2B5B-4A22-00EDEEB8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FE5FB-4881-8370-2433-C1AA3E2E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28CD-A300-4CEE-06DC-555518F3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EC3E8-AF2D-B365-651B-EDC41E984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39A94-1BC0-9FA0-7DC0-4C9B8627C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06761-35F4-31BA-E45B-4592955D0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3E5B5-23A1-7018-67CA-EF537F750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59918-7FC3-54E9-F825-82BAF4F6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DE452-F8A8-79DF-524E-05DA71A2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9A332-3A84-36DE-A3CB-35A486BB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1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52F9-0EED-5282-943B-7BADC57C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8101E-D610-04D1-B773-CD7F0AFD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FEC22-6493-C78E-DF31-A1CDC6D0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FAF1E-B2C5-8A9C-C95C-6AC8B14C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5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E60F0-4082-2B66-0040-55A2A93F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83ADA-8735-5255-6FF1-3B69F1EB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81FB9-A17C-E630-9414-F57BFE86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A8417-7401-B0AF-BB95-B8F885AA0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28A97-CD55-0CAB-D121-E569913A3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D9CB1-507C-8529-C941-1CE3E39FF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CBFBC-BC9C-F0A7-50D0-D8D11CB3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C766F-2E39-AE71-17BB-49683A06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31CAD-179F-63C7-3031-A132A3C06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9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B96B-5273-43EA-CD72-DBFA4DA7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BA42C-66D4-C917-DDF0-BBFD4AD9A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41E84-E130-138E-24ED-0CEC4804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4A52E-9FE2-D64D-E23E-07938918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5AEDF-B1FB-D8C1-4BDF-D2607EC5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DEB1E-CABA-CEFB-59AA-80476A84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4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7A9C2-7611-2A65-FFEA-A4B3D5F9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42FF2-0A4D-34CF-13C8-A62D00704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DD3C6-0BD4-2732-CE0D-D38EAB14F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0B77-7948-4391-B8A9-7DE2DC58F530}" type="datetimeFigureOut">
              <a:rPr lang="en-GB" smtClean="0"/>
              <a:t>13/08/2023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BA458-30CB-C0A1-20C8-FCCEF302F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D2DCB-A9F8-69D4-9D93-282A87539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FB61A7-4E7B-3D51-7141-21F9C788A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212575"/>
            <a:ext cx="7644627" cy="1510748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Instant chat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88FB7-86E5-18D2-FB04-09AD56E02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3177" y="2872409"/>
            <a:ext cx="7644627" cy="3239354"/>
          </a:xfrm>
        </p:spPr>
        <p:txBody>
          <a:bodyPr>
            <a:noAutofit/>
          </a:bodyPr>
          <a:lstStyle/>
          <a:p>
            <a:pPr algn="r"/>
            <a:r>
              <a:rPr lang="en-GB" sz="4000" dirty="0"/>
              <a:t>For each slide, with a partner, ask each other the question on the slide. Your teacher will give you a time limit.</a:t>
            </a:r>
          </a:p>
          <a:p>
            <a:pPr algn="r"/>
            <a:r>
              <a:rPr lang="en-GB" sz="1600" dirty="0"/>
              <a:t>© frenchteacher.net </a:t>
            </a:r>
          </a:p>
        </p:txBody>
      </p:sp>
    </p:spTree>
    <p:extLst>
      <p:ext uri="{BB962C8B-B14F-4D97-AF65-F5344CB8AC3E}">
        <p14:creationId xmlns:p14="http://schemas.microsoft.com/office/powerpoint/2010/main" val="321948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Qu’est-ce que </a:t>
            </a:r>
            <a:r>
              <a:rPr lang="en-GB" sz="6600" dirty="0" err="1"/>
              <a:t>tu</a:t>
            </a:r>
            <a:r>
              <a:rPr lang="en-GB" sz="6600" dirty="0"/>
              <a:t> </a:t>
            </a:r>
            <a:r>
              <a:rPr lang="en-GB" sz="6600" dirty="0" err="1"/>
              <a:t>fais</a:t>
            </a:r>
            <a:r>
              <a:rPr lang="en-GB" sz="6600" dirty="0"/>
              <a:t> pendant </a:t>
            </a:r>
            <a:r>
              <a:rPr lang="en-GB" sz="6600" dirty="0" err="1"/>
              <a:t>tes</a:t>
            </a:r>
            <a:r>
              <a:rPr lang="en-GB" sz="6600" dirty="0"/>
              <a:t> </a:t>
            </a:r>
            <a:r>
              <a:rPr lang="en-GB" sz="6600" dirty="0" err="1"/>
              <a:t>heures</a:t>
            </a:r>
            <a:r>
              <a:rPr lang="en-GB" sz="6600" dirty="0"/>
              <a:t> </a:t>
            </a:r>
            <a:r>
              <a:rPr lang="en-GB" sz="6600" dirty="0" err="1"/>
              <a:t>libres</a:t>
            </a:r>
            <a:r>
              <a:rPr lang="en-GB" sz="66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932672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Qu’est-ce que </a:t>
            </a:r>
            <a:r>
              <a:rPr lang="en-GB" sz="6600" dirty="0" err="1"/>
              <a:t>tu</a:t>
            </a:r>
            <a:r>
              <a:rPr lang="en-GB" sz="6600" dirty="0"/>
              <a:t> </a:t>
            </a:r>
            <a:r>
              <a:rPr lang="en-GB" sz="6600" dirty="0" err="1"/>
              <a:t>fais</a:t>
            </a:r>
            <a:r>
              <a:rPr lang="en-GB" sz="6600" dirty="0"/>
              <a:t> pendant les </a:t>
            </a:r>
            <a:r>
              <a:rPr lang="en-GB" sz="6600" dirty="0" err="1"/>
              <a:t>grandes</a:t>
            </a:r>
            <a:r>
              <a:rPr lang="en-GB" sz="6600" dirty="0"/>
              <a:t> vacances ?</a:t>
            </a:r>
          </a:p>
        </p:txBody>
      </p:sp>
    </p:spTree>
    <p:extLst>
      <p:ext uri="{BB962C8B-B14F-4D97-AF65-F5344CB8AC3E}">
        <p14:creationId xmlns:p14="http://schemas.microsoft.com/office/powerpoint/2010/main" val="118689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Qu’est-ce que </a:t>
            </a:r>
            <a:r>
              <a:rPr lang="en-GB" sz="6600" dirty="0" err="1"/>
              <a:t>tu</a:t>
            </a:r>
            <a:r>
              <a:rPr lang="en-GB" sz="6600" dirty="0"/>
              <a:t> </a:t>
            </a:r>
            <a:r>
              <a:rPr lang="en-GB" sz="6600" dirty="0" err="1"/>
              <a:t>fais</a:t>
            </a:r>
            <a:r>
              <a:rPr lang="en-GB" sz="6600" dirty="0"/>
              <a:t> avec ton </a:t>
            </a:r>
            <a:r>
              <a:rPr lang="en-GB" sz="6600" dirty="0" err="1"/>
              <a:t>téléphone</a:t>
            </a:r>
            <a:r>
              <a:rPr lang="en-GB" sz="6600" dirty="0"/>
              <a:t> portable ?</a:t>
            </a:r>
          </a:p>
        </p:txBody>
      </p:sp>
    </p:spTree>
    <p:extLst>
      <p:ext uri="{BB962C8B-B14F-4D97-AF65-F5344CB8AC3E}">
        <p14:creationId xmlns:p14="http://schemas.microsoft.com/office/powerpoint/2010/main" val="243266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E1FA-B5DA-9C46-5D61-70307695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  <a:endParaRPr lang="fr-F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2AA6A-186C-541D-A993-0C987E2D3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Edit as you please.</a:t>
            </a:r>
          </a:p>
          <a:p>
            <a:r>
              <a:rPr lang="en-GB" dirty="0"/>
              <a:t>Translate any questions if necessary.</a:t>
            </a:r>
          </a:p>
          <a:p>
            <a:r>
              <a:rPr lang="en-GB" dirty="0"/>
              <a:t>Set a time limit for each slide. 90 seconds might be good, but it depends on the class.</a:t>
            </a:r>
          </a:p>
          <a:p>
            <a:r>
              <a:rPr lang="en-GB" dirty="0"/>
              <a:t>Just check all students are working in French.</a:t>
            </a:r>
          </a:p>
          <a:p>
            <a:r>
              <a:rPr lang="en-GB" dirty="0"/>
              <a:t>You could give a model answer first.</a:t>
            </a:r>
          </a:p>
          <a:p>
            <a:r>
              <a:rPr lang="en-GB" dirty="0"/>
              <a:t>Use as many slides as you need in the time available.</a:t>
            </a:r>
          </a:p>
        </p:txBody>
      </p:sp>
    </p:spTree>
    <p:extLst>
      <p:ext uri="{BB962C8B-B14F-4D97-AF65-F5344CB8AC3E}">
        <p14:creationId xmlns:p14="http://schemas.microsoft.com/office/powerpoint/2010/main" val="130306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 err="1"/>
              <a:t>Décris</a:t>
            </a:r>
            <a:r>
              <a:rPr lang="en-GB" sz="6600" dirty="0"/>
              <a:t> </a:t>
            </a:r>
            <a:r>
              <a:rPr lang="en-GB" sz="6600" dirty="0" err="1"/>
              <a:t>une</a:t>
            </a:r>
            <a:r>
              <a:rPr lang="en-GB" sz="6600" dirty="0"/>
              <a:t> </a:t>
            </a:r>
            <a:r>
              <a:rPr lang="en-GB" sz="6600" dirty="0" err="1"/>
              <a:t>journée</a:t>
            </a:r>
            <a:r>
              <a:rPr lang="en-GB" sz="6600" dirty="0"/>
              <a:t> </a:t>
            </a:r>
            <a:r>
              <a:rPr lang="en-GB" sz="6600" dirty="0" err="1"/>
              <a:t>scolaire</a:t>
            </a:r>
            <a:r>
              <a:rPr lang="en-GB" sz="6600" dirty="0"/>
              <a:t> </a:t>
            </a:r>
            <a:r>
              <a:rPr lang="en-GB" sz="6600" dirty="0" err="1"/>
              <a:t>typique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159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 algn="ctr">
              <a:buNone/>
            </a:pPr>
            <a:r>
              <a:rPr lang="en-GB" sz="6600" dirty="0"/>
              <a:t>Qu’est-ce que </a:t>
            </a:r>
            <a:r>
              <a:rPr lang="en-GB" sz="6600" dirty="0" err="1"/>
              <a:t>tu</a:t>
            </a:r>
            <a:r>
              <a:rPr lang="en-GB" sz="6600" dirty="0"/>
              <a:t> as fait le week-end dernier ?</a:t>
            </a:r>
          </a:p>
          <a:p>
            <a:pPr marL="0" indent="0" algn="ctr">
              <a:buNone/>
            </a:pP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46100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Parle un </a:t>
            </a:r>
            <a:r>
              <a:rPr lang="en-GB" sz="6600" dirty="0" err="1"/>
              <a:t>peu</a:t>
            </a:r>
            <a:r>
              <a:rPr lang="en-GB" sz="6600" dirty="0"/>
              <a:t> de ta </a:t>
            </a:r>
            <a:r>
              <a:rPr lang="en-GB" sz="6600" dirty="0" err="1"/>
              <a:t>famille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653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Parle un </a:t>
            </a:r>
            <a:r>
              <a:rPr lang="en-GB" sz="6600" dirty="0" err="1"/>
              <a:t>peu</a:t>
            </a:r>
            <a:r>
              <a:rPr lang="en-GB" sz="6600" dirty="0"/>
              <a:t> de la </a:t>
            </a:r>
            <a:r>
              <a:rPr lang="en-GB" sz="6600" dirty="0" err="1"/>
              <a:t>ville</a:t>
            </a:r>
            <a:r>
              <a:rPr lang="en-GB" sz="6600" dirty="0"/>
              <a:t>/du village </a:t>
            </a:r>
            <a:r>
              <a:rPr lang="en-GB" sz="6600" dirty="0" err="1"/>
              <a:t>où</a:t>
            </a:r>
            <a:r>
              <a:rPr lang="en-GB" sz="6600" dirty="0"/>
              <a:t> </a:t>
            </a:r>
            <a:r>
              <a:rPr lang="en-GB" sz="6600" dirty="0" err="1"/>
              <a:t>tu</a:t>
            </a:r>
            <a:r>
              <a:rPr lang="en-GB" sz="6600" dirty="0"/>
              <a:t> </a:t>
            </a:r>
            <a:r>
              <a:rPr lang="en-GB" sz="6600" dirty="0" err="1"/>
              <a:t>habites</a:t>
            </a:r>
            <a:r>
              <a:rPr lang="en-GB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119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Qu’est-ce que </a:t>
            </a:r>
            <a:r>
              <a:rPr lang="en-GB" sz="6600" dirty="0" err="1"/>
              <a:t>tu</a:t>
            </a:r>
            <a:r>
              <a:rPr lang="en-GB" sz="6600" dirty="0"/>
              <a:t> vas faire le week-end prochain ?</a:t>
            </a:r>
          </a:p>
          <a:p>
            <a:pPr marL="0" indent="0" algn="ctr">
              <a:buNone/>
            </a:pP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0941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Qu’est-ce que </a:t>
            </a:r>
            <a:r>
              <a:rPr lang="en-GB" sz="6600" dirty="0" err="1"/>
              <a:t>tu</a:t>
            </a:r>
            <a:r>
              <a:rPr lang="en-GB" sz="6600" dirty="0"/>
              <a:t> </a:t>
            </a:r>
            <a:r>
              <a:rPr lang="en-GB" sz="6600" dirty="0" err="1"/>
              <a:t>aimes</a:t>
            </a:r>
            <a:r>
              <a:rPr lang="en-GB" sz="6600" dirty="0"/>
              <a:t> manger et </a:t>
            </a:r>
            <a:r>
              <a:rPr lang="en-GB" sz="6600" dirty="0" err="1"/>
              <a:t>boire</a:t>
            </a:r>
            <a:r>
              <a:rPr lang="en-GB" sz="66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69939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B9C6-8003-9C9D-96D7-32CA851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22298-A64F-08E5-EB87-6C978729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600" dirty="0"/>
              <a:t>Parle-</a:t>
            </a:r>
            <a:r>
              <a:rPr lang="en-GB" sz="6600" dirty="0" err="1"/>
              <a:t>moi</a:t>
            </a:r>
            <a:r>
              <a:rPr lang="en-GB" sz="6600" dirty="0"/>
              <a:t> de ta </a:t>
            </a:r>
            <a:r>
              <a:rPr lang="en-GB" sz="6600" dirty="0" err="1"/>
              <a:t>maison</a:t>
            </a:r>
            <a:r>
              <a:rPr lang="en-GB" sz="6600" dirty="0"/>
              <a:t>/ton appartement.</a:t>
            </a:r>
          </a:p>
        </p:txBody>
      </p:sp>
    </p:spTree>
    <p:extLst>
      <p:ext uri="{BB962C8B-B14F-4D97-AF65-F5344CB8AC3E}">
        <p14:creationId xmlns:p14="http://schemas.microsoft.com/office/powerpoint/2010/main" val="298338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192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Instant chat </vt:lpstr>
      <vt:lpstr>Teacher notes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 one out</dc:title>
  <dc:creator>Steven Smith</dc:creator>
  <cp:lastModifiedBy>Steven Smith</cp:lastModifiedBy>
  <cp:revision>15</cp:revision>
  <dcterms:created xsi:type="dcterms:W3CDTF">2022-07-10T11:10:32Z</dcterms:created>
  <dcterms:modified xsi:type="dcterms:W3CDTF">2023-08-13T13:04:56Z</dcterms:modified>
</cp:coreProperties>
</file>