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5" r:id="rId4"/>
    <p:sldId id="284" r:id="rId5"/>
    <p:sldId id="286" r:id="rId6"/>
    <p:sldId id="283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AC6FA9-EA59-4D0C-B8A8-90E119D79A2F}" v="25" dt="2022-08-19T11:37:29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FF69-39CE-2432-AA9B-E2EB94BA6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FFAE9-38E8-E657-C017-5B67FBAAC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8981-A8E8-0AAC-256B-25EE2FB1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7FD92-AABA-F097-173F-D53CD243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5F176-F791-C8AE-E2D8-DE42477D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5507-6ED2-FB44-71D0-6D7B3302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1FE9F-78C8-90C8-1E71-005BE4880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63E8-18C6-18BA-5776-9A3FE6FC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CBF6-A3F8-1BFE-64AF-0792F84E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42F7-711C-A6F0-C96D-2DF03FB4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C35EB-5CEE-6671-5739-ACBA05905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2F79D-F18F-29A5-4BCE-4CC16E61C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54B1-3851-F1C9-518C-6A174FA8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CEBF6-8F98-F03C-E00D-42F63DD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4F088-BA7B-C097-EE67-23489205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B1DF-A029-ECA4-F20F-BFDA199A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199-0F20-6859-6CFF-9A29D232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08B1-EA38-2F88-45B6-22C5FE91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853-91EB-C3B0-574F-AB998C00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48C2-901F-33D8-8B10-EBD39028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1C37-CAAB-D5ED-C3CE-CF0EA1D3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9EF4-7683-07D4-0E68-9CCB8185C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3E9D-BD3D-1BDF-F6CD-5D5D8127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83D60-4C03-8174-EF6A-D1FE57E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A2F9-527D-55EF-7A38-E1DCC889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0060-6333-EEA0-04B4-88399D30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89AD-ECB1-0D6E-A2C0-C482BDCEB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A3C76-677C-A197-216F-CD64A06D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3D9CE-02FB-0E40-8658-5B5B9DDF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623B7-58D2-2B5B-4A22-00EDEEB8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FE5FB-4881-8370-2433-C1AA3E2E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28CD-A300-4CEE-06DC-555518F3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C3E8-AF2D-B365-651B-EDC41E98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39A94-1BC0-9FA0-7DC0-4C9B8627C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06761-35F4-31BA-E45B-4592955D0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E5B5-23A1-7018-67CA-EF537F750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59918-7FC3-54E9-F825-82BAF4F6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DE452-F8A8-79DF-524E-05DA71A2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9A332-3A84-36DE-A3CB-35A486BB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1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52F9-0EED-5282-943B-7BADC57C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8101E-D610-04D1-B773-CD7F0AFD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EC22-6493-C78E-DF31-A1CDC6D0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FAF1E-B2C5-8A9C-C95C-6AC8B14C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5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E60F0-4082-2B66-0040-55A2A93F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83ADA-8735-5255-6FF1-3B69F1EB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81FB9-A17C-E630-9414-F57BFE86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8417-7401-B0AF-BB95-B8F885AA0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28A97-CD55-0CAB-D121-E569913A3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D9CB1-507C-8529-C941-1CE3E39FF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CBFBC-BC9C-F0A7-50D0-D8D11CB3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C766F-2E39-AE71-17BB-49683A0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31CAD-179F-63C7-3031-A132A3C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B96B-5273-43EA-CD72-DBFA4DA7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BA42C-66D4-C917-DDF0-BBFD4AD9A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41E84-E130-138E-24ED-0CEC4804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4A52E-9FE2-D64D-E23E-07938918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5AEDF-B1FB-D8C1-4BDF-D2607EC5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DEB1E-CABA-CEFB-59AA-80476A84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4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A9C2-7611-2A65-FFEA-A4B3D5F9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42FF2-0A4D-34CF-13C8-A62D00704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DD3C6-0BD4-2732-CE0D-D38EAB14F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0B77-7948-4391-B8A9-7DE2DC58F530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BA458-30CB-C0A1-20C8-FCCEF302F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D2DCB-A9F8-69D4-9D93-282A87539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B61A7-4E7B-3D51-7141-21F9C788A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1489841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Change one phrase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88FB7-86E5-18D2-FB04-09AD56E02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1" y="3989247"/>
            <a:ext cx="8407404" cy="2122516"/>
          </a:xfrm>
        </p:spPr>
        <p:txBody>
          <a:bodyPr>
            <a:noAutofit/>
          </a:bodyPr>
          <a:lstStyle/>
          <a:p>
            <a:pPr algn="r"/>
            <a:r>
              <a:rPr lang="en-GB" sz="4000" dirty="0"/>
              <a:t>For each slide replace the underlined phrase with other ones which make sense.</a:t>
            </a:r>
          </a:p>
        </p:txBody>
      </p:sp>
    </p:spTree>
    <p:extLst>
      <p:ext uri="{BB962C8B-B14F-4D97-AF65-F5344CB8AC3E}">
        <p14:creationId xmlns:p14="http://schemas.microsoft.com/office/powerpoint/2010/main" val="321948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Audrey a </a:t>
            </a:r>
            <a:r>
              <a:rPr lang="en-GB" sz="6600" dirty="0" err="1"/>
              <a:t>écrit</a:t>
            </a:r>
            <a:r>
              <a:rPr lang="en-GB" sz="6600" dirty="0"/>
              <a:t> </a:t>
            </a:r>
            <a:r>
              <a:rPr lang="en-GB" sz="6600" u="sng" dirty="0" err="1"/>
              <a:t>une</a:t>
            </a:r>
            <a:r>
              <a:rPr lang="en-GB" sz="6600" u="sng" dirty="0"/>
              <a:t> </a:t>
            </a:r>
            <a:r>
              <a:rPr lang="en-GB" sz="6600" u="sng" dirty="0" err="1"/>
              <a:t>lettre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672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Annette a </a:t>
            </a:r>
            <a:r>
              <a:rPr lang="en-GB" sz="6600" dirty="0" err="1"/>
              <a:t>rangé</a:t>
            </a:r>
            <a:r>
              <a:rPr lang="en-GB" sz="6600" dirty="0"/>
              <a:t> </a:t>
            </a:r>
            <a:r>
              <a:rPr lang="en-GB" sz="6600" u="sng" dirty="0"/>
              <a:t>la chambre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89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u="sng" dirty="0"/>
              <a:t>Je suis </a:t>
            </a:r>
            <a:r>
              <a:rPr lang="en-GB" sz="6600" u="sng" dirty="0" err="1"/>
              <a:t>rentré</a:t>
            </a:r>
            <a:r>
              <a:rPr lang="en-GB" sz="6600" u="sng" dirty="0"/>
              <a:t>(e) </a:t>
            </a:r>
            <a:r>
              <a:rPr lang="en-GB" sz="6600" dirty="0"/>
              <a:t>chez </a:t>
            </a:r>
            <a:r>
              <a:rPr lang="en-GB" sz="6600" dirty="0" err="1"/>
              <a:t>moi</a:t>
            </a:r>
            <a:r>
              <a:rPr lang="en-GB" sz="6600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432663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parlé</a:t>
            </a:r>
            <a:r>
              <a:rPr lang="en-GB" sz="6600" dirty="0"/>
              <a:t> </a:t>
            </a:r>
            <a:r>
              <a:rPr lang="en-GB" sz="6600" dirty="0" err="1"/>
              <a:t>français</a:t>
            </a:r>
            <a:r>
              <a:rPr lang="en-GB" sz="6600" dirty="0"/>
              <a:t> </a:t>
            </a:r>
            <a:r>
              <a:rPr lang="en-GB" sz="6600" u="sng" dirty="0" err="1"/>
              <a:t>en</a:t>
            </a:r>
            <a:r>
              <a:rPr lang="en-GB" sz="6600" u="sng" dirty="0"/>
              <a:t> </a:t>
            </a:r>
            <a:r>
              <a:rPr lang="en-GB" sz="6600" u="sng" dirty="0" err="1"/>
              <a:t>cours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8909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u="sng" dirty="0" err="1"/>
              <a:t>J’ai</a:t>
            </a:r>
            <a:r>
              <a:rPr lang="en-GB" sz="6600" u="sng" dirty="0"/>
              <a:t> </a:t>
            </a:r>
            <a:r>
              <a:rPr lang="en-GB" sz="6600" u="sng" dirty="0" err="1"/>
              <a:t>ouvert</a:t>
            </a:r>
            <a:r>
              <a:rPr lang="en-GB" sz="6600" u="sng" dirty="0"/>
              <a:t> </a:t>
            </a:r>
            <a:r>
              <a:rPr lang="en-GB" sz="6600" dirty="0"/>
              <a:t>la </a:t>
            </a:r>
            <a:r>
              <a:rPr lang="en-GB" sz="6600" dirty="0" err="1"/>
              <a:t>porte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45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Karim </a:t>
            </a:r>
            <a:r>
              <a:rPr lang="en-GB" sz="6600" dirty="0" err="1"/>
              <a:t>est</a:t>
            </a:r>
            <a:r>
              <a:rPr lang="en-GB" sz="6600" dirty="0"/>
              <a:t> </a:t>
            </a:r>
            <a:r>
              <a:rPr lang="en-GB" sz="6600" dirty="0" err="1"/>
              <a:t>allé</a:t>
            </a:r>
            <a:r>
              <a:rPr lang="en-GB" sz="6600" dirty="0"/>
              <a:t> </a:t>
            </a:r>
            <a:r>
              <a:rPr lang="en-GB" sz="6600" u="sng" dirty="0" err="1"/>
              <a:t>en</a:t>
            </a:r>
            <a:r>
              <a:rPr lang="en-GB" sz="6600" u="sng" dirty="0"/>
              <a:t> </a:t>
            </a:r>
            <a:r>
              <a:rPr lang="en-GB" sz="6600" u="sng" dirty="0" err="1"/>
              <a:t>Espagne</a:t>
            </a:r>
            <a:r>
              <a:rPr lang="en-GB" sz="6600" u="sng" dirty="0"/>
              <a:t> </a:t>
            </a:r>
            <a:r>
              <a:rPr lang="en-GB" sz="6600" dirty="0" err="1"/>
              <a:t>en</a:t>
            </a:r>
            <a:r>
              <a:rPr lang="en-GB" sz="6600" dirty="0"/>
              <a:t> avion.</a:t>
            </a:r>
          </a:p>
        </p:txBody>
      </p:sp>
    </p:spTree>
    <p:extLst>
      <p:ext uri="{BB962C8B-B14F-4D97-AF65-F5344CB8AC3E}">
        <p14:creationId xmlns:p14="http://schemas.microsoft.com/office/powerpoint/2010/main" val="4023434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Catherine et Amélie </a:t>
            </a:r>
            <a:r>
              <a:rPr lang="en-GB" sz="6600" dirty="0" err="1"/>
              <a:t>ont</a:t>
            </a:r>
            <a:r>
              <a:rPr lang="en-GB" sz="6600" dirty="0"/>
              <a:t> vu </a:t>
            </a:r>
            <a:r>
              <a:rPr lang="en-GB" sz="6600" u="sng" dirty="0" err="1"/>
              <a:t>quelque</a:t>
            </a:r>
            <a:r>
              <a:rPr lang="en-GB" sz="6600" u="sng" dirty="0"/>
              <a:t> chose </a:t>
            </a:r>
            <a:r>
              <a:rPr lang="en-GB" sz="6600" dirty="0"/>
              <a:t>par </a:t>
            </a:r>
            <a:r>
              <a:rPr lang="en-GB" sz="6600" dirty="0" err="1"/>
              <a:t>terre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658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offert</a:t>
            </a:r>
            <a:r>
              <a:rPr lang="en-GB" sz="6600" dirty="0"/>
              <a:t> </a:t>
            </a:r>
            <a:r>
              <a:rPr lang="en-GB" sz="6600" u="sng" dirty="0" err="1"/>
              <a:t>une</a:t>
            </a:r>
            <a:r>
              <a:rPr lang="en-GB" sz="6600" u="sng" dirty="0"/>
              <a:t> fleur </a:t>
            </a:r>
            <a:r>
              <a:rPr lang="en-GB" sz="6600" dirty="0"/>
              <a:t>à Suzanne.</a:t>
            </a:r>
          </a:p>
        </p:txBody>
      </p:sp>
    </p:spTree>
    <p:extLst>
      <p:ext uri="{BB962C8B-B14F-4D97-AF65-F5344CB8AC3E}">
        <p14:creationId xmlns:p14="http://schemas.microsoft.com/office/powerpoint/2010/main" val="355553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</a:t>
            </a:r>
            <a:r>
              <a:rPr lang="en-GB" sz="6600" dirty="0" err="1"/>
              <a:t>sorti</a:t>
            </a:r>
            <a:r>
              <a:rPr lang="en-GB" sz="6600" dirty="0"/>
              <a:t>(e) </a:t>
            </a:r>
            <a:r>
              <a:rPr lang="en-GB" sz="6600" u="sng" dirty="0"/>
              <a:t>du restaurant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70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On a </a:t>
            </a:r>
            <a:r>
              <a:rPr lang="en-GB" sz="6600" dirty="0" err="1"/>
              <a:t>visité</a:t>
            </a:r>
            <a:r>
              <a:rPr lang="en-GB" sz="6600" dirty="0"/>
              <a:t> </a:t>
            </a:r>
            <a:r>
              <a:rPr lang="en-GB" sz="6600" u="sng" dirty="0"/>
              <a:t>un beau château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827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8598-E26D-6EE8-ECE2-8C0DD26A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3117-ADFD-4DAA-1F1B-76AD1A274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Model the task first. </a:t>
            </a:r>
          </a:p>
          <a:p>
            <a:r>
              <a:rPr lang="en-GB" dirty="0"/>
              <a:t>Students could do this starter in pairs or individually, then compare. Orally or on paper/mini-whiteboard.</a:t>
            </a:r>
          </a:p>
          <a:p>
            <a:r>
              <a:rPr lang="en-GB" dirty="0"/>
              <a:t>Put a time limit on if you wish to encourage urgency and quick recall.</a:t>
            </a:r>
          </a:p>
          <a:p>
            <a:r>
              <a:rPr lang="en-GB" dirty="0"/>
              <a:t>Edit the slides to suit your needs. Use as many as you want in the time you have.</a:t>
            </a:r>
          </a:p>
          <a:p>
            <a:r>
              <a:rPr lang="en-GB" dirty="0"/>
              <a:t>To make it competitive you could see which students or pairs get the most sensible alternatives.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494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u="sng" dirty="0"/>
              <a:t>Je suis </a:t>
            </a:r>
            <a:r>
              <a:rPr lang="en-GB" sz="6600" u="sng" dirty="0" err="1"/>
              <a:t>arrivé</a:t>
            </a:r>
            <a:r>
              <a:rPr lang="en-GB" sz="6600" u="sng" dirty="0"/>
              <a:t>(e) </a:t>
            </a:r>
            <a:r>
              <a:rPr lang="en-GB" sz="6600" dirty="0"/>
              <a:t>à la </a:t>
            </a:r>
            <a:r>
              <a:rPr lang="en-GB" sz="6600" dirty="0" err="1"/>
              <a:t>plage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297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Il </a:t>
            </a:r>
            <a:r>
              <a:rPr lang="en-GB" sz="6600" dirty="0" err="1"/>
              <a:t>faisait</a:t>
            </a:r>
            <a:r>
              <a:rPr lang="en-GB" sz="6600" dirty="0"/>
              <a:t> beau </a:t>
            </a:r>
            <a:r>
              <a:rPr lang="en-GB" sz="6600" u="sng" dirty="0" err="1"/>
              <a:t>ce</a:t>
            </a:r>
            <a:r>
              <a:rPr lang="en-GB" sz="6600" u="sng" dirty="0"/>
              <a:t> jour-</a:t>
            </a:r>
            <a:r>
              <a:rPr lang="en-GB" sz="6600" u="sng" dirty="0" err="1"/>
              <a:t>là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71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ouvert</a:t>
            </a:r>
            <a:r>
              <a:rPr lang="en-GB" sz="6600" dirty="0"/>
              <a:t> </a:t>
            </a:r>
            <a:r>
              <a:rPr lang="en-GB" sz="6600" u="sng" dirty="0"/>
              <a:t>le </a:t>
            </a:r>
            <a:r>
              <a:rPr lang="en-GB" sz="6600" u="sng" dirty="0" err="1"/>
              <a:t>cadeau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570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</a:t>
            </a:r>
            <a:r>
              <a:rPr lang="en-GB" sz="6600" dirty="0" err="1"/>
              <a:t>monté</a:t>
            </a:r>
            <a:r>
              <a:rPr lang="en-GB" sz="6600" dirty="0"/>
              <a:t>(e) </a:t>
            </a:r>
            <a:r>
              <a:rPr lang="en-GB" sz="6600" u="sng" dirty="0"/>
              <a:t>dans le train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53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vu </a:t>
            </a:r>
            <a:r>
              <a:rPr lang="en-GB" sz="6600" u="sng" dirty="0" err="1"/>
              <a:t>mon</a:t>
            </a:r>
            <a:r>
              <a:rPr lang="en-GB" sz="6600" u="sng" dirty="0"/>
              <a:t> </a:t>
            </a:r>
            <a:r>
              <a:rPr lang="en-GB" sz="6600" u="sng" dirty="0" err="1"/>
              <a:t>ami</a:t>
            </a:r>
            <a:r>
              <a:rPr lang="en-GB" sz="6600" u="sng" dirty="0"/>
              <a:t>(e) </a:t>
            </a:r>
            <a:r>
              <a:rPr lang="en-GB" sz="6600" dirty="0"/>
              <a:t>dans la rue.</a:t>
            </a:r>
          </a:p>
        </p:txBody>
      </p:sp>
    </p:spTree>
    <p:extLst>
      <p:ext uri="{BB962C8B-B14F-4D97-AF65-F5344CB8AC3E}">
        <p14:creationId xmlns:p14="http://schemas.microsoft.com/office/powerpoint/2010/main" val="246100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</a:t>
            </a:r>
            <a:r>
              <a:rPr lang="en-GB" sz="6600" dirty="0" err="1"/>
              <a:t>allé</a:t>
            </a:r>
            <a:r>
              <a:rPr lang="en-GB" sz="6600" dirty="0"/>
              <a:t>(e) </a:t>
            </a:r>
            <a:r>
              <a:rPr lang="en-GB" sz="6600" u="sng" dirty="0"/>
              <a:t>à la </a:t>
            </a:r>
            <a:r>
              <a:rPr lang="en-GB" sz="6600" u="sng" dirty="0" err="1"/>
              <a:t>gare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119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</a:t>
            </a:r>
            <a:r>
              <a:rPr lang="en-GB" sz="6600" u="sng" dirty="0"/>
              <a:t>me suis </a:t>
            </a:r>
            <a:r>
              <a:rPr lang="en-GB" sz="6600" u="sng" dirty="0" err="1"/>
              <a:t>levé</a:t>
            </a:r>
            <a:r>
              <a:rPr lang="en-GB" sz="6600" u="sng" dirty="0"/>
              <a:t>(e) </a:t>
            </a:r>
            <a:r>
              <a:rPr lang="en-GB" sz="6600" dirty="0"/>
              <a:t>à sept </a:t>
            </a:r>
            <a:r>
              <a:rPr lang="en-GB" sz="6600" dirty="0" err="1"/>
              <a:t>heures</a:t>
            </a:r>
            <a:r>
              <a:rPr lang="en-GB" sz="6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159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</a:t>
            </a:r>
            <a:r>
              <a:rPr lang="en-GB" sz="6600" dirty="0" err="1"/>
              <a:t>entré</a:t>
            </a:r>
            <a:r>
              <a:rPr lang="en-GB" sz="6600" dirty="0"/>
              <a:t>(e) </a:t>
            </a:r>
            <a:r>
              <a:rPr lang="en-GB" sz="6600" u="sng" dirty="0"/>
              <a:t>dans le café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1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joué</a:t>
            </a:r>
            <a:r>
              <a:rPr lang="en-GB" sz="6600" dirty="0"/>
              <a:t> au foot </a:t>
            </a:r>
            <a:r>
              <a:rPr lang="en-GB" sz="6600" u="sng" dirty="0"/>
              <a:t>le week-end dernier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939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écouté</a:t>
            </a:r>
            <a:r>
              <a:rPr lang="en-GB" sz="6600" dirty="0"/>
              <a:t> </a:t>
            </a:r>
            <a:r>
              <a:rPr lang="en-GB" sz="6600" u="sng" dirty="0"/>
              <a:t>la radio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38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24890</TotalTime>
  <Words>255</Words>
  <Application>Microsoft Office PowerPoint</Application>
  <PresentationFormat>Widescreen</PresentationFormat>
  <Paragraphs>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Change one phrase</vt:lpstr>
      <vt:lpstr>Teacher notes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 one out</dc:title>
  <dc:creator>Steven Smith</dc:creator>
  <cp:lastModifiedBy>Steven Smith</cp:lastModifiedBy>
  <cp:revision>12</cp:revision>
  <dcterms:created xsi:type="dcterms:W3CDTF">2022-07-10T11:10:32Z</dcterms:created>
  <dcterms:modified xsi:type="dcterms:W3CDTF">2023-03-09T13:02:02Z</dcterms:modified>
</cp:coreProperties>
</file>