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67B8C-F0D3-2A18-B7B6-6C0F9FEDEB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45439D-62E5-3FFB-F413-99D4EB2703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BE7D7-6501-2D88-41E2-EBD6785A1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14E61-9935-4161-8E7C-D80687139B3B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3D22D-D431-FE4C-562F-B0ADA9EA7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C6AAC2-45E9-9327-7904-3F89C8F00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00BFC-93E6-48ED-9DF5-DEE399A55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13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B8C6C-6900-CCA5-DAB9-5CFB161F2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E3B387-BDF7-C93C-B90E-E2C184F47C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B53FF-3B94-D392-D45E-A9152602E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14E61-9935-4161-8E7C-D80687139B3B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999927-F01D-0FF4-7F2C-A4C4A2C80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10CDF7-EE54-F865-516A-B2ECF731E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00BFC-93E6-48ED-9DF5-DEE399A55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128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C70106-B558-5536-C010-76E76143BB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3668F7-0E2B-25C4-E933-068FA36AC4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35506-7D48-6ACF-88F4-B29DB2266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14E61-9935-4161-8E7C-D80687139B3B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90C9CA-6534-B39A-D6FA-D31E45824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E1A882-2DAC-ECFD-E91C-3DD2EAB78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00BFC-93E6-48ED-9DF5-DEE399A55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155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56E29-62EE-D29F-F25A-1845C2F61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105210-D433-DDB6-66F5-B12B74228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FF8D8D-FC82-44FB-65E2-7CFE914A4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14E61-9935-4161-8E7C-D80687139B3B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2466B4-7EEF-2D20-1633-721C2FD47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32C169-5892-140B-C487-8B14B0971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00BFC-93E6-48ED-9DF5-DEE399A55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438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51F2F-C1A6-F9C0-E6EF-E32A6E5A9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B0B010-B8A2-2950-29CD-90A27D4780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03707C-6FEE-FC89-B97F-CB58B2002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14E61-9935-4161-8E7C-D80687139B3B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1A89BC-DE66-A62A-2ADE-E3B78B6DA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80684-0CDA-16C4-6E51-A2BEA8F65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00BFC-93E6-48ED-9DF5-DEE399A55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8582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41FA3-75A2-4B12-686E-2A30A7F15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05BBF-DB1A-C8EE-0A2C-343098DBC9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E8AA7B-A7DE-8D01-DC12-A0DF38EE9C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5E4398-C062-5B1D-26E0-4DA424CB1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14E61-9935-4161-8E7C-D80687139B3B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D99659-5D74-19AF-67F4-DD492691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1B4EA7-8D4A-9BC7-F9F4-24D34B72D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00BFC-93E6-48ED-9DF5-DEE399A55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94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C5F59-345B-7E14-CB64-4562AB913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A91255-882E-AE06-F7C5-B78EE4F1D3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DAABB3-A3EA-01F6-29AC-704BAAF9CE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827730-E67D-495F-821F-CEFF00F991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F343DA-A408-4457-304B-0E2D231403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D4E2CF-BA66-E197-BB75-855251EFC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14E61-9935-4161-8E7C-D80687139B3B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6C039F-6021-47D7-1CE0-7AE2B5AA7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895A37-FB0B-816E-290E-9ACAD5C8B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00BFC-93E6-48ED-9DF5-DEE399A55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483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58DDF-DDDF-744C-3D42-8B9F01836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225720-AEAC-2A0F-53BE-B00DC851E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14E61-9935-4161-8E7C-D80687139B3B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9DF079-D17C-0869-79BB-EAAAFCC47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F94ABE-B0CA-CD2B-7AE3-A325F2C0A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00BFC-93E6-48ED-9DF5-DEE399A55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880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0F2426-AEA2-8BA7-4403-934EBB594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14E61-9935-4161-8E7C-D80687139B3B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F6EF48-E5DD-3126-4D30-C450F15F2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BA6EFC-FB97-0C5C-7297-21E558D95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00BFC-93E6-48ED-9DF5-DEE399A55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5231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EE3B0-ECA6-51EE-2325-127DE67C0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386FE-0F8B-89B0-48A7-1BDD5ED25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2C23E6-7AFC-B869-5A10-96664B5695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2FFA6A-402E-1E6E-74F4-9513130A6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14E61-9935-4161-8E7C-D80687139B3B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7A3AD0-A2B5-25A2-51F5-513F4041D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AC7B87-ACB0-320E-B26C-A4A6416E8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00BFC-93E6-48ED-9DF5-DEE399A55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394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7DD7D-CDBA-0ACC-24F9-CA874DF7D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B953CB-8378-D74E-DAE3-0A89F8D7FE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7D6F0B-5B8F-2816-CABD-03D7C17163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E453E-1999-8C7A-CBBA-91F11B1DA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14E61-9935-4161-8E7C-D80687139B3B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28EEEC-CB43-AAF9-06BA-667FAC2E0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1AE9A4-4693-059A-1724-FED50E8FF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00BFC-93E6-48ED-9DF5-DEE399A55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023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8A40E9-7F0C-5E4F-436D-6ED9617D5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8F33DC-026E-F909-65D0-9D6E2975D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74136-F43F-AD00-59B5-61E03509BE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7A14E61-9935-4161-8E7C-D80687139B3B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2853EC-5B48-CC1E-94D4-5F1E9B46FE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E44176-2BC7-9A3A-711E-F6CE73DAC9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500BFC-93E6-48ED-9DF5-DEE399A55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249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E7AA7E8-8006-4E1F-A566-FCF37EE6F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CAC02-3CEB-C8BA-5466-DB0A82E70E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910" y="1598246"/>
            <a:ext cx="4626709" cy="5122985"/>
          </a:xfrm>
        </p:spPr>
        <p:txBody>
          <a:bodyPr anchor="t">
            <a:normAutofit/>
          </a:bodyPr>
          <a:lstStyle/>
          <a:p>
            <a:pPr algn="r"/>
            <a:r>
              <a:rPr lang="en-GB" sz="6200">
                <a:solidFill>
                  <a:srgbClr val="FFFFFF"/>
                </a:solidFill>
              </a:rPr>
              <a:t>Disappearing text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39E1FD-8786-3592-C723-8E8B985A93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92994" y="1590840"/>
            <a:ext cx="5672176" cy="5095221"/>
          </a:xfrm>
        </p:spPr>
        <p:txBody>
          <a:bodyPr>
            <a:normAutofit/>
          </a:bodyPr>
          <a:lstStyle/>
          <a:p>
            <a:pPr algn="l"/>
            <a:r>
              <a:rPr lang="en-GB" sz="4100" dirty="0">
                <a:solidFill>
                  <a:srgbClr val="FFFFFF"/>
                </a:solidFill>
              </a:rPr>
              <a:t>An activity to help you remember some basic French in the past tense (passé </a:t>
            </a:r>
            <a:r>
              <a:rPr lang="en-GB" sz="4100" dirty="0" err="1">
                <a:solidFill>
                  <a:srgbClr val="FFFFFF"/>
                </a:solidFill>
              </a:rPr>
              <a:t>composé</a:t>
            </a:r>
            <a:r>
              <a:rPr lang="en-GB" sz="4100" dirty="0">
                <a:solidFill>
                  <a:srgbClr val="FFFFFF"/>
                </a:solidFill>
              </a:rPr>
              <a:t>)</a:t>
            </a:r>
          </a:p>
          <a:p>
            <a:pPr algn="l"/>
            <a:endParaRPr lang="en-GB" sz="4100" dirty="0">
              <a:solidFill>
                <a:srgbClr val="FFFFFF"/>
              </a:solidFill>
            </a:endParaRPr>
          </a:p>
          <a:p>
            <a:pPr algn="l"/>
            <a:r>
              <a:rPr lang="en-GB" dirty="0">
                <a:solidFill>
                  <a:srgbClr val="FFFFFF"/>
                </a:solidFill>
              </a:rPr>
              <a:t>© frenchteacher.net 2024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322" y="1589368"/>
            <a:ext cx="0" cy="5259754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0396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6CE88-0658-C87F-8E9B-5DAB603B1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Teacher’s 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FE83BB-E6EE-0E00-83CB-A01DC2D996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Read aloud the text, then </a:t>
            </a:r>
            <a:r>
              <a:rPr lang="en-GB" b="1" dirty="0"/>
              <a:t>translate it into English </a:t>
            </a:r>
            <a:r>
              <a:rPr lang="en-GB" dirty="0"/>
              <a:t>so everything is understood.</a:t>
            </a:r>
          </a:p>
          <a:p>
            <a:r>
              <a:rPr lang="en-GB" dirty="0"/>
              <a:t>Do a ‘find the French’ exercise – ‘how do you say’?</a:t>
            </a:r>
          </a:p>
          <a:p>
            <a:r>
              <a:rPr lang="en-GB" dirty="0"/>
              <a:t>Do choral repetition, then get pairs to read the text to each other.</a:t>
            </a:r>
          </a:p>
          <a:p>
            <a:r>
              <a:rPr lang="en-GB" dirty="0"/>
              <a:t>Now they are getting used to the text, show the next slide with gaps. Elicit answers with the class (hands up or cold call)</a:t>
            </a:r>
          </a:p>
          <a:p>
            <a:r>
              <a:rPr lang="en-GB" dirty="0"/>
              <a:t>Then do the next slide and so on.</a:t>
            </a:r>
          </a:p>
          <a:p>
            <a:r>
              <a:rPr lang="en-GB" dirty="0"/>
              <a:t>If the class is good enough, pairs can try to recreate the text with no help at all from the slides.</a:t>
            </a:r>
          </a:p>
          <a:p>
            <a:r>
              <a:rPr lang="en-GB" dirty="0"/>
              <a:t>For written follow-up, show one of the slides for the class to complete in writing (individually or in pairs).</a:t>
            </a:r>
          </a:p>
          <a:p>
            <a:r>
              <a:rPr lang="en-GB" dirty="0"/>
              <a:t>Fast classes could then use the very last slide in the sequence to change items in bold, thus creating their own text.</a:t>
            </a:r>
          </a:p>
          <a:p>
            <a:r>
              <a:rPr lang="en-GB" dirty="0">
                <a:solidFill>
                  <a:srgbClr val="FF0000"/>
                </a:solidFill>
              </a:rPr>
              <a:t>Edit the slides as you wish.</a:t>
            </a:r>
          </a:p>
        </p:txBody>
      </p:sp>
    </p:spTree>
    <p:extLst>
      <p:ext uri="{BB962C8B-B14F-4D97-AF65-F5344CB8AC3E}">
        <p14:creationId xmlns:p14="http://schemas.microsoft.com/office/powerpoint/2010/main" val="965653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C3F9F-C9A4-6477-A1F0-403C3D184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425"/>
          </a:xfrm>
        </p:spPr>
        <p:txBody>
          <a:bodyPr>
            <a:normAutofit fontScale="90000"/>
          </a:bodyPr>
          <a:lstStyle/>
          <a:p>
            <a:r>
              <a:rPr lang="en-GB" dirty="0"/>
              <a:t>           Je </a:t>
            </a:r>
            <a:r>
              <a:rPr lang="en-GB" dirty="0">
                <a:solidFill>
                  <a:srgbClr val="FF0000"/>
                </a:solidFill>
              </a:rPr>
              <a:t>suis allée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ville</a:t>
            </a:r>
            <a:r>
              <a:rPr lang="en-GB" dirty="0"/>
              <a:t> – I </a:t>
            </a:r>
            <a:r>
              <a:rPr lang="en-GB" dirty="0">
                <a:solidFill>
                  <a:srgbClr val="FF0000"/>
                </a:solidFill>
              </a:rPr>
              <a:t>went </a:t>
            </a:r>
            <a:r>
              <a:rPr lang="en-GB" dirty="0"/>
              <a:t>into town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1843B-0B43-0875-868B-CD41D886F4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4450"/>
            <a:ext cx="10515600" cy="486251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Samedi dernier je suis allée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ville</a:t>
            </a:r>
            <a:r>
              <a:rPr lang="en-GB" dirty="0"/>
              <a:t> pour faire les </a:t>
            </a:r>
            <a:r>
              <a:rPr lang="en-GB" dirty="0" err="1"/>
              <a:t>magasins</a:t>
            </a:r>
            <a:r>
              <a:rPr lang="en-GB" dirty="0"/>
              <a:t>. </a:t>
            </a:r>
            <a:r>
              <a:rPr lang="en-GB" dirty="0" err="1"/>
              <a:t>J’ai</a:t>
            </a:r>
            <a:r>
              <a:rPr lang="en-GB" dirty="0"/>
              <a:t> pris le bus et je suis </a:t>
            </a:r>
            <a:r>
              <a:rPr lang="en-GB" dirty="0" err="1"/>
              <a:t>descendue</a:t>
            </a:r>
            <a:r>
              <a:rPr lang="en-GB" dirty="0"/>
              <a:t> à la </a:t>
            </a:r>
            <a:r>
              <a:rPr lang="en-GB" dirty="0" err="1"/>
              <a:t>grande</a:t>
            </a:r>
            <a:r>
              <a:rPr lang="en-GB" dirty="0"/>
              <a:t> place. </a:t>
            </a:r>
            <a:r>
              <a:rPr lang="en-GB" dirty="0" err="1"/>
              <a:t>D’abord</a:t>
            </a:r>
            <a:r>
              <a:rPr lang="en-GB" dirty="0"/>
              <a:t> </a:t>
            </a:r>
            <a:r>
              <a:rPr lang="en-GB" dirty="0" err="1"/>
              <a:t>j’ai</a:t>
            </a:r>
            <a:r>
              <a:rPr lang="en-GB" dirty="0"/>
              <a:t> </a:t>
            </a:r>
            <a:r>
              <a:rPr lang="en-GB" dirty="0" err="1"/>
              <a:t>regardé</a:t>
            </a:r>
            <a:r>
              <a:rPr lang="en-GB" dirty="0"/>
              <a:t> des </a:t>
            </a:r>
            <a:r>
              <a:rPr lang="en-GB" dirty="0" err="1"/>
              <a:t>vêtements</a:t>
            </a:r>
            <a:r>
              <a:rPr lang="en-GB" dirty="0"/>
              <a:t> dans les vitrines. </a:t>
            </a:r>
            <a:r>
              <a:rPr lang="en-GB" dirty="0" err="1"/>
              <a:t>Puis</a:t>
            </a:r>
            <a:r>
              <a:rPr lang="en-GB" dirty="0"/>
              <a:t> je suis entrée dans un </a:t>
            </a:r>
            <a:r>
              <a:rPr lang="en-GB" dirty="0" err="1"/>
              <a:t>magasin</a:t>
            </a:r>
            <a:r>
              <a:rPr lang="en-GB" dirty="0"/>
              <a:t> de mode. </a:t>
            </a:r>
            <a:r>
              <a:rPr lang="en-GB" dirty="0" err="1"/>
              <a:t>J’ai</a:t>
            </a:r>
            <a:r>
              <a:rPr lang="en-GB" dirty="0"/>
              <a:t> </a:t>
            </a:r>
            <a:r>
              <a:rPr lang="en-GB" dirty="0" err="1"/>
              <a:t>essayé</a:t>
            </a:r>
            <a:r>
              <a:rPr lang="en-GB" dirty="0"/>
              <a:t> trois </a:t>
            </a:r>
            <a:r>
              <a:rPr lang="en-GB" dirty="0" err="1"/>
              <a:t>jupes</a:t>
            </a:r>
            <a:r>
              <a:rPr lang="en-GB" dirty="0"/>
              <a:t>. </a:t>
            </a:r>
            <a:r>
              <a:rPr lang="en-GB" dirty="0" err="1"/>
              <a:t>J’ai</a:t>
            </a:r>
            <a:r>
              <a:rPr lang="en-GB" dirty="0"/>
              <a:t> </a:t>
            </a:r>
            <a:r>
              <a:rPr lang="en-GB" dirty="0" err="1"/>
              <a:t>choisi</a:t>
            </a:r>
            <a:r>
              <a:rPr lang="en-GB" dirty="0"/>
              <a:t> </a:t>
            </a:r>
            <a:r>
              <a:rPr lang="en-GB" dirty="0" err="1"/>
              <a:t>une</a:t>
            </a:r>
            <a:r>
              <a:rPr lang="en-GB" dirty="0"/>
              <a:t> </a:t>
            </a:r>
            <a:r>
              <a:rPr lang="en-GB" dirty="0" err="1"/>
              <a:t>jupe</a:t>
            </a:r>
            <a:r>
              <a:rPr lang="en-GB" dirty="0"/>
              <a:t> rouge et </a:t>
            </a:r>
            <a:r>
              <a:rPr lang="en-GB" dirty="0" err="1"/>
              <a:t>bleue</a:t>
            </a:r>
            <a:r>
              <a:rPr lang="en-GB" dirty="0"/>
              <a:t>. </a:t>
            </a:r>
          </a:p>
          <a:p>
            <a:pPr marL="0" indent="0">
              <a:buNone/>
            </a:pPr>
            <a:r>
              <a:rPr lang="en-GB" dirty="0" err="1"/>
              <a:t>Puis</a:t>
            </a:r>
            <a:r>
              <a:rPr lang="en-GB" dirty="0"/>
              <a:t> je suis entrée dans un café </a:t>
            </a:r>
            <a:r>
              <a:rPr lang="en-GB" dirty="0" err="1"/>
              <a:t>où</a:t>
            </a:r>
            <a:r>
              <a:rPr lang="en-GB" dirty="0"/>
              <a:t> </a:t>
            </a:r>
            <a:r>
              <a:rPr lang="en-GB" dirty="0" err="1"/>
              <a:t>j’ai</a:t>
            </a:r>
            <a:r>
              <a:rPr lang="en-GB" dirty="0"/>
              <a:t> </a:t>
            </a:r>
            <a:r>
              <a:rPr lang="en-GB" dirty="0" err="1"/>
              <a:t>retrouvé</a:t>
            </a:r>
            <a:r>
              <a:rPr lang="en-GB" dirty="0"/>
              <a:t> </a:t>
            </a:r>
            <a:r>
              <a:rPr lang="en-GB" dirty="0" err="1"/>
              <a:t>mon</a:t>
            </a:r>
            <a:r>
              <a:rPr lang="en-GB" dirty="0"/>
              <a:t> amie </a:t>
            </a:r>
            <a:r>
              <a:rPr lang="en-GB" dirty="0" err="1"/>
              <a:t>Naïma</a:t>
            </a:r>
            <a:r>
              <a:rPr lang="en-GB" dirty="0"/>
              <a:t>. </a:t>
            </a:r>
            <a:r>
              <a:rPr lang="en-GB" dirty="0" err="1"/>
              <a:t>J’ai</a:t>
            </a:r>
            <a:r>
              <a:rPr lang="en-GB" dirty="0"/>
              <a:t> </a:t>
            </a:r>
            <a:r>
              <a:rPr lang="en-GB" dirty="0" err="1"/>
              <a:t>bu</a:t>
            </a:r>
            <a:r>
              <a:rPr lang="en-GB" dirty="0"/>
              <a:t> du coca et </a:t>
            </a:r>
            <a:r>
              <a:rPr lang="en-GB" dirty="0" err="1"/>
              <a:t>j’ai</a:t>
            </a:r>
            <a:r>
              <a:rPr lang="en-GB" dirty="0"/>
              <a:t> </a:t>
            </a:r>
            <a:r>
              <a:rPr lang="en-GB" dirty="0" err="1"/>
              <a:t>parlé</a:t>
            </a:r>
            <a:r>
              <a:rPr lang="en-GB" dirty="0"/>
              <a:t> avec </a:t>
            </a:r>
            <a:r>
              <a:rPr lang="en-GB" dirty="0" err="1"/>
              <a:t>elle</a:t>
            </a:r>
            <a:r>
              <a:rPr lang="en-GB" dirty="0"/>
              <a:t> pendant </a:t>
            </a:r>
            <a:r>
              <a:rPr lang="en-GB" dirty="0" err="1"/>
              <a:t>trente</a:t>
            </a:r>
            <a:r>
              <a:rPr lang="en-GB" dirty="0"/>
              <a:t> minutes.</a:t>
            </a:r>
          </a:p>
          <a:p>
            <a:pPr marL="0" indent="0">
              <a:buNone/>
            </a:pPr>
            <a:r>
              <a:rPr lang="en-GB" dirty="0"/>
              <a:t>Ensuite je suis entrée dans un grand </a:t>
            </a:r>
            <a:r>
              <a:rPr lang="en-GB" dirty="0" err="1"/>
              <a:t>magasin</a:t>
            </a:r>
            <a:r>
              <a:rPr lang="en-GB" dirty="0"/>
              <a:t>. </a:t>
            </a:r>
            <a:r>
              <a:rPr lang="en-GB" dirty="0" err="1"/>
              <a:t>Là</a:t>
            </a:r>
            <a:r>
              <a:rPr lang="en-GB" dirty="0"/>
              <a:t>, </a:t>
            </a:r>
            <a:r>
              <a:rPr lang="en-GB" dirty="0" err="1"/>
              <a:t>j’ai</a:t>
            </a:r>
            <a:r>
              <a:rPr lang="en-GB" dirty="0"/>
              <a:t> </a:t>
            </a:r>
            <a:r>
              <a:rPr lang="en-GB" dirty="0" err="1"/>
              <a:t>acheté</a:t>
            </a:r>
            <a:r>
              <a:rPr lang="en-GB" dirty="0"/>
              <a:t> du </a:t>
            </a:r>
            <a:r>
              <a:rPr lang="en-GB" dirty="0" err="1"/>
              <a:t>maquillage</a:t>
            </a:r>
            <a:r>
              <a:rPr lang="en-GB" dirty="0"/>
              <a:t> et un </a:t>
            </a:r>
            <a:r>
              <a:rPr lang="en-GB" dirty="0" err="1"/>
              <a:t>cadeau</a:t>
            </a:r>
            <a:r>
              <a:rPr lang="en-GB" dirty="0"/>
              <a:t> pour ma </a:t>
            </a:r>
            <a:r>
              <a:rPr lang="en-GB" dirty="0" err="1"/>
              <a:t>sœur</a:t>
            </a:r>
            <a:r>
              <a:rPr lang="en-GB" dirty="0"/>
              <a:t>. </a:t>
            </a:r>
            <a:r>
              <a:rPr lang="en-GB" dirty="0" err="1"/>
              <a:t>J’adore</a:t>
            </a:r>
            <a:r>
              <a:rPr lang="en-GB" dirty="0"/>
              <a:t> faire du shopping.</a:t>
            </a:r>
          </a:p>
        </p:txBody>
      </p:sp>
    </p:spTree>
    <p:extLst>
      <p:ext uri="{BB962C8B-B14F-4D97-AF65-F5344CB8AC3E}">
        <p14:creationId xmlns:p14="http://schemas.microsoft.com/office/powerpoint/2010/main" val="3632923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9344F0-01D1-8411-1E26-D451635B6B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EE35B-5CC8-D0FA-E6F4-C622C6F7E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425"/>
          </a:xfrm>
        </p:spPr>
        <p:txBody>
          <a:bodyPr>
            <a:normAutofit fontScale="90000"/>
          </a:bodyPr>
          <a:lstStyle/>
          <a:p>
            <a:r>
              <a:rPr lang="en-GB" dirty="0"/>
              <a:t>           Je </a:t>
            </a:r>
            <a:r>
              <a:rPr lang="en-GB" dirty="0">
                <a:solidFill>
                  <a:srgbClr val="FF0000"/>
                </a:solidFill>
              </a:rPr>
              <a:t>suis allée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ville</a:t>
            </a:r>
            <a:r>
              <a:rPr lang="en-GB" dirty="0"/>
              <a:t> – I </a:t>
            </a:r>
            <a:r>
              <a:rPr lang="en-GB" dirty="0">
                <a:solidFill>
                  <a:srgbClr val="FF0000"/>
                </a:solidFill>
              </a:rPr>
              <a:t>went </a:t>
            </a:r>
            <a:r>
              <a:rPr lang="en-GB" dirty="0"/>
              <a:t>into town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6EDB11-31C3-DAF5-B874-1CF1DBB3A0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4450"/>
            <a:ext cx="10515600" cy="486251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Samedi dernier je suis ……..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ville</a:t>
            </a:r>
            <a:r>
              <a:rPr lang="en-GB" dirty="0"/>
              <a:t> pour faire les ……………. </a:t>
            </a:r>
            <a:r>
              <a:rPr lang="en-GB" dirty="0" err="1"/>
              <a:t>J’ai</a:t>
            </a:r>
            <a:r>
              <a:rPr lang="en-GB" dirty="0"/>
              <a:t> pris le bus et je suis </a:t>
            </a:r>
            <a:r>
              <a:rPr lang="en-GB" dirty="0" err="1"/>
              <a:t>descendue</a:t>
            </a:r>
            <a:r>
              <a:rPr lang="en-GB" dirty="0"/>
              <a:t> à la </a:t>
            </a:r>
            <a:r>
              <a:rPr lang="en-GB" dirty="0" err="1"/>
              <a:t>grande</a:t>
            </a:r>
            <a:r>
              <a:rPr lang="en-GB" dirty="0"/>
              <a:t> ……... </a:t>
            </a:r>
            <a:r>
              <a:rPr lang="en-GB" dirty="0" err="1"/>
              <a:t>D’abord</a:t>
            </a:r>
            <a:r>
              <a:rPr lang="en-GB" dirty="0"/>
              <a:t> </a:t>
            </a:r>
            <a:r>
              <a:rPr lang="en-GB" dirty="0" err="1"/>
              <a:t>j’ai</a:t>
            </a:r>
            <a:r>
              <a:rPr lang="en-GB" dirty="0"/>
              <a:t> ………….. des </a:t>
            </a:r>
            <a:r>
              <a:rPr lang="en-GB" dirty="0" err="1"/>
              <a:t>vêtements</a:t>
            </a:r>
            <a:r>
              <a:rPr lang="en-GB" dirty="0"/>
              <a:t> dans les vitrines. </a:t>
            </a:r>
            <a:r>
              <a:rPr lang="en-GB" dirty="0" err="1"/>
              <a:t>Puis</a:t>
            </a:r>
            <a:r>
              <a:rPr lang="en-GB" dirty="0"/>
              <a:t> je suis entrée dans un …………… de mode. </a:t>
            </a:r>
            <a:r>
              <a:rPr lang="en-GB" dirty="0" err="1"/>
              <a:t>J’ai</a:t>
            </a:r>
            <a:r>
              <a:rPr lang="en-GB" dirty="0"/>
              <a:t> </a:t>
            </a:r>
            <a:r>
              <a:rPr lang="en-GB" dirty="0" err="1"/>
              <a:t>essayé</a:t>
            </a:r>
            <a:r>
              <a:rPr lang="en-GB" dirty="0"/>
              <a:t> …….. </a:t>
            </a:r>
            <a:r>
              <a:rPr lang="en-GB" dirty="0" err="1"/>
              <a:t>jupes</a:t>
            </a:r>
            <a:r>
              <a:rPr lang="en-GB" dirty="0"/>
              <a:t>. </a:t>
            </a:r>
            <a:r>
              <a:rPr lang="en-GB" dirty="0" err="1"/>
              <a:t>J’ai</a:t>
            </a:r>
            <a:r>
              <a:rPr lang="en-GB" dirty="0"/>
              <a:t> </a:t>
            </a:r>
            <a:r>
              <a:rPr lang="en-GB" dirty="0" err="1"/>
              <a:t>choisi</a:t>
            </a:r>
            <a:r>
              <a:rPr lang="en-GB" dirty="0"/>
              <a:t> </a:t>
            </a:r>
            <a:r>
              <a:rPr lang="en-GB" dirty="0" err="1"/>
              <a:t>une</a:t>
            </a:r>
            <a:r>
              <a:rPr lang="en-GB" dirty="0"/>
              <a:t> </a:t>
            </a:r>
            <a:r>
              <a:rPr lang="en-GB" dirty="0" err="1"/>
              <a:t>jupe</a:t>
            </a:r>
            <a:r>
              <a:rPr lang="en-GB" dirty="0"/>
              <a:t> rouge et ………. </a:t>
            </a:r>
          </a:p>
          <a:p>
            <a:pPr marL="0" indent="0">
              <a:buNone/>
            </a:pPr>
            <a:r>
              <a:rPr lang="en-GB" dirty="0" err="1"/>
              <a:t>Puis</a:t>
            </a:r>
            <a:r>
              <a:rPr lang="en-GB" dirty="0"/>
              <a:t> je suis entrée dans un ……… </a:t>
            </a:r>
            <a:r>
              <a:rPr lang="en-GB" dirty="0" err="1"/>
              <a:t>où</a:t>
            </a:r>
            <a:r>
              <a:rPr lang="en-GB" dirty="0"/>
              <a:t> </a:t>
            </a:r>
            <a:r>
              <a:rPr lang="en-GB" dirty="0" err="1"/>
              <a:t>j’ai</a:t>
            </a:r>
            <a:r>
              <a:rPr lang="en-GB" dirty="0"/>
              <a:t> </a:t>
            </a:r>
            <a:r>
              <a:rPr lang="en-GB" dirty="0" err="1"/>
              <a:t>retrouvé</a:t>
            </a:r>
            <a:r>
              <a:rPr lang="en-GB" dirty="0"/>
              <a:t> </a:t>
            </a:r>
            <a:r>
              <a:rPr lang="en-GB" dirty="0" err="1"/>
              <a:t>mon</a:t>
            </a:r>
            <a:r>
              <a:rPr lang="en-GB" dirty="0"/>
              <a:t> amie </a:t>
            </a:r>
            <a:r>
              <a:rPr lang="en-GB" dirty="0" err="1"/>
              <a:t>Naïma</a:t>
            </a:r>
            <a:r>
              <a:rPr lang="en-GB" dirty="0"/>
              <a:t>. </a:t>
            </a:r>
            <a:r>
              <a:rPr lang="en-GB" dirty="0" err="1"/>
              <a:t>J’ai</a:t>
            </a:r>
            <a:r>
              <a:rPr lang="en-GB" dirty="0"/>
              <a:t> </a:t>
            </a:r>
            <a:r>
              <a:rPr lang="en-GB" dirty="0" err="1"/>
              <a:t>bu</a:t>
            </a:r>
            <a:r>
              <a:rPr lang="en-GB" dirty="0"/>
              <a:t> du ……….. et </a:t>
            </a:r>
            <a:r>
              <a:rPr lang="en-GB" dirty="0" err="1"/>
              <a:t>j’ai</a:t>
            </a:r>
            <a:r>
              <a:rPr lang="en-GB" dirty="0"/>
              <a:t> </a:t>
            </a:r>
            <a:r>
              <a:rPr lang="en-GB" dirty="0" err="1"/>
              <a:t>parlé</a:t>
            </a:r>
            <a:r>
              <a:rPr lang="en-GB" dirty="0"/>
              <a:t> avec </a:t>
            </a:r>
            <a:r>
              <a:rPr lang="en-GB" dirty="0" err="1"/>
              <a:t>elle</a:t>
            </a:r>
            <a:r>
              <a:rPr lang="en-GB" dirty="0"/>
              <a:t> pendant </a:t>
            </a:r>
            <a:r>
              <a:rPr lang="en-GB" dirty="0" err="1"/>
              <a:t>trente</a:t>
            </a:r>
            <a:r>
              <a:rPr lang="en-GB" dirty="0"/>
              <a:t> …………...</a:t>
            </a:r>
          </a:p>
          <a:p>
            <a:pPr marL="0" indent="0">
              <a:buNone/>
            </a:pPr>
            <a:r>
              <a:rPr lang="en-GB" dirty="0"/>
              <a:t>Ensuite je suis entrée dans un ……… </a:t>
            </a:r>
            <a:r>
              <a:rPr lang="en-GB" dirty="0" err="1"/>
              <a:t>magasin</a:t>
            </a:r>
            <a:r>
              <a:rPr lang="en-GB" dirty="0"/>
              <a:t>. </a:t>
            </a:r>
            <a:r>
              <a:rPr lang="en-GB" dirty="0" err="1"/>
              <a:t>Là</a:t>
            </a:r>
            <a:r>
              <a:rPr lang="en-GB" dirty="0"/>
              <a:t>, </a:t>
            </a:r>
            <a:r>
              <a:rPr lang="en-GB" dirty="0" err="1"/>
              <a:t>j’ai</a:t>
            </a:r>
            <a:r>
              <a:rPr lang="en-GB" dirty="0"/>
              <a:t> </a:t>
            </a:r>
            <a:r>
              <a:rPr lang="en-GB" dirty="0" err="1"/>
              <a:t>acheté</a:t>
            </a:r>
            <a:r>
              <a:rPr lang="en-GB" dirty="0"/>
              <a:t> du </a:t>
            </a:r>
            <a:r>
              <a:rPr lang="en-GB" dirty="0" err="1"/>
              <a:t>maquillage</a:t>
            </a:r>
            <a:r>
              <a:rPr lang="en-GB" dirty="0"/>
              <a:t> et un </a:t>
            </a:r>
            <a:r>
              <a:rPr lang="en-GB" dirty="0" err="1"/>
              <a:t>cadeau</a:t>
            </a:r>
            <a:r>
              <a:rPr lang="en-GB" dirty="0"/>
              <a:t> pour ma ………... </a:t>
            </a:r>
            <a:r>
              <a:rPr lang="en-GB" dirty="0" err="1"/>
              <a:t>J’adore</a:t>
            </a:r>
            <a:r>
              <a:rPr lang="en-GB" dirty="0"/>
              <a:t> faire du shopping.</a:t>
            </a:r>
          </a:p>
        </p:txBody>
      </p:sp>
    </p:spTree>
    <p:extLst>
      <p:ext uri="{BB962C8B-B14F-4D97-AF65-F5344CB8AC3E}">
        <p14:creationId xmlns:p14="http://schemas.microsoft.com/office/powerpoint/2010/main" val="2073196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66A42C-7BD3-4E69-7BA7-B49821DD0A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0E074-6A65-55AA-520E-204EE5D5B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425"/>
          </a:xfrm>
        </p:spPr>
        <p:txBody>
          <a:bodyPr>
            <a:normAutofit fontScale="90000"/>
          </a:bodyPr>
          <a:lstStyle/>
          <a:p>
            <a:r>
              <a:rPr lang="en-GB" dirty="0"/>
              <a:t>            Je </a:t>
            </a:r>
            <a:r>
              <a:rPr lang="en-GB" dirty="0">
                <a:solidFill>
                  <a:srgbClr val="FF0000"/>
                </a:solidFill>
              </a:rPr>
              <a:t>suis allée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ville</a:t>
            </a:r>
            <a:r>
              <a:rPr lang="en-GB" dirty="0"/>
              <a:t> – I </a:t>
            </a:r>
            <a:r>
              <a:rPr lang="en-GB" dirty="0">
                <a:solidFill>
                  <a:srgbClr val="FF0000"/>
                </a:solidFill>
              </a:rPr>
              <a:t>went </a:t>
            </a:r>
            <a:r>
              <a:rPr lang="en-GB" dirty="0"/>
              <a:t>into town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1BC0F-C29A-811B-CDC6-FC8FCC37F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4450"/>
            <a:ext cx="10515600" cy="486251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Samedi ………… je suis ……..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ville</a:t>
            </a:r>
            <a:r>
              <a:rPr lang="en-GB" dirty="0"/>
              <a:t> pour faire les ……………. </a:t>
            </a:r>
            <a:r>
              <a:rPr lang="en-GB" dirty="0" err="1"/>
              <a:t>J’ai</a:t>
            </a:r>
            <a:r>
              <a:rPr lang="en-GB" dirty="0"/>
              <a:t> pris le ….. et je suis </a:t>
            </a:r>
            <a:r>
              <a:rPr lang="en-GB" dirty="0" err="1"/>
              <a:t>descendue</a:t>
            </a:r>
            <a:r>
              <a:rPr lang="en-GB" dirty="0"/>
              <a:t> à la </a:t>
            </a:r>
            <a:r>
              <a:rPr lang="en-GB" dirty="0" err="1"/>
              <a:t>grande</a:t>
            </a:r>
            <a:r>
              <a:rPr lang="en-GB" dirty="0"/>
              <a:t> ……... </a:t>
            </a:r>
            <a:r>
              <a:rPr lang="en-GB" dirty="0" err="1"/>
              <a:t>D’abord</a:t>
            </a:r>
            <a:r>
              <a:rPr lang="en-GB" dirty="0"/>
              <a:t> </a:t>
            </a:r>
            <a:r>
              <a:rPr lang="en-GB" dirty="0" err="1"/>
              <a:t>j’ai</a:t>
            </a:r>
            <a:r>
              <a:rPr lang="en-GB" dirty="0"/>
              <a:t> ………….. des </a:t>
            </a:r>
            <a:r>
              <a:rPr lang="en-GB" dirty="0" err="1"/>
              <a:t>vêtements</a:t>
            </a:r>
            <a:r>
              <a:rPr lang="en-GB" dirty="0"/>
              <a:t> ……. les vitrines. </a:t>
            </a:r>
            <a:r>
              <a:rPr lang="en-GB" dirty="0" err="1"/>
              <a:t>Puis</a:t>
            </a:r>
            <a:r>
              <a:rPr lang="en-GB" dirty="0"/>
              <a:t> je suis ………… dans un …………… de mode. </a:t>
            </a:r>
            <a:r>
              <a:rPr lang="en-GB" dirty="0" err="1"/>
              <a:t>J’ai</a:t>
            </a:r>
            <a:r>
              <a:rPr lang="en-GB" dirty="0"/>
              <a:t> </a:t>
            </a:r>
            <a:r>
              <a:rPr lang="en-GB" dirty="0" err="1"/>
              <a:t>essayé</a:t>
            </a:r>
            <a:r>
              <a:rPr lang="en-GB" dirty="0"/>
              <a:t> …….. </a:t>
            </a:r>
            <a:r>
              <a:rPr lang="en-GB" dirty="0" err="1"/>
              <a:t>jupes</a:t>
            </a:r>
            <a:r>
              <a:rPr lang="en-GB" dirty="0"/>
              <a:t>. </a:t>
            </a:r>
            <a:r>
              <a:rPr lang="en-GB" dirty="0" err="1"/>
              <a:t>J’ai</a:t>
            </a:r>
            <a:r>
              <a:rPr lang="en-GB" dirty="0"/>
              <a:t> </a:t>
            </a:r>
            <a:r>
              <a:rPr lang="en-GB" dirty="0" err="1"/>
              <a:t>choisi</a:t>
            </a:r>
            <a:r>
              <a:rPr lang="en-GB" dirty="0"/>
              <a:t> </a:t>
            </a:r>
            <a:r>
              <a:rPr lang="en-GB" dirty="0" err="1"/>
              <a:t>une</a:t>
            </a:r>
            <a:r>
              <a:rPr lang="en-GB" dirty="0"/>
              <a:t> …….. rouge et ………. </a:t>
            </a:r>
          </a:p>
          <a:p>
            <a:pPr marL="0" indent="0">
              <a:buNone/>
            </a:pPr>
            <a:r>
              <a:rPr lang="en-GB" dirty="0" err="1"/>
              <a:t>Puis</a:t>
            </a:r>
            <a:r>
              <a:rPr lang="en-GB" dirty="0"/>
              <a:t> je suis entrée dans un ……… </a:t>
            </a:r>
            <a:r>
              <a:rPr lang="en-GB" dirty="0" err="1"/>
              <a:t>où</a:t>
            </a:r>
            <a:r>
              <a:rPr lang="en-GB" dirty="0"/>
              <a:t> </a:t>
            </a:r>
            <a:r>
              <a:rPr lang="en-GB" dirty="0" err="1"/>
              <a:t>j’ai</a:t>
            </a:r>
            <a:r>
              <a:rPr lang="en-GB" dirty="0"/>
              <a:t> </a:t>
            </a:r>
            <a:r>
              <a:rPr lang="en-GB" dirty="0" err="1"/>
              <a:t>retrouvé</a:t>
            </a:r>
            <a:r>
              <a:rPr lang="en-GB" dirty="0"/>
              <a:t> </a:t>
            </a:r>
            <a:r>
              <a:rPr lang="en-GB" dirty="0" err="1"/>
              <a:t>mon</a:t>
            </a:r>
            <a:r>
              <a:rPr lang="en-GB" dirty="0"/>
              <a:t> ……… </a:t>
            </a:r>
            <a:r>
              <a:rPr lang="en-GB" dirty="0" err="1"/>
              <a:t>Naïma</a:t>
            </a:r>
            <a:r>
              <a:rPr lang="en-GB" dirty="0"/>
              <a:t>. </a:t>
            </a:r>
            <a:r>
              <a:rPr lang="en-GB" dirty="0" err="1"/>
              <a:t>J’ai</a:t>
            </a:r>
            <a:r>
              <a:rPr lang="en-GB" dirty="0"/>
              <a:t> </a:t>
            </a:r>
            <a:r>
              <a:rPr lang="en-GB" dirty="0" err="1"/>
              <a:t>bu</a:t>
            </a:r>
            <a:r>
              <a:rPr lang="en-GB" dirty="0"/>
              <a:t> du ……….. et </a:t>
            </a:r>
            <a:r>
              <a:rPr lang="en-GB" dirty="0" err="1"/>
              <a:t>j’ai</a:t>
            </a:r>
            <a:r>
              <a:rPr lang="en-GB" dirty="0"/>
              <a:t> </a:t>
            </a:r>
            <a:r>
              <a:rPr lang="en-GB" dirty="0" err="1"/>
              <a:t>parlé</a:t>
            </a:r>
            <a:r>
              <a:rPr lang="en-GB" dirty="0"/>
              <a:t> …….. </a:t>
            </a:r>
            <a:r>
              <a:rPr lang="en-GB" dirty="0" err="1"/>
              <a:t>elle</a:t>
            </a:r>
            <a:r>
              <a:rPr lang="en-GB" dirty="0"/>
              <a:t> pendant </a:t>
            </a:r>
            <a:r>
              <a:rPr lang="en-GB" dirty="0" err="1"/>
              <a:t>trente</a:t>
            </a:r>
            <a:r>
              <a:rPr lang="en-GB" dirty="0"/>
              <a:t> …………...</a:t>
            </a:r>
          </a:p>
          <a:p>
            <a:pPr marL="0" indent="0">
              <a:buNone/>
            </a:pPr>
            <a:r>
              <a:rPr lang="en-GB" dirty="0"/>
              <a:t>Ensuite je …….. entrée dans un ……… </a:t>
            </a:r>
            <a:r>
              <a:rPr lang="en-GB" dirty="0" err="1"/>
              <a:t>magasin</a:t>
            </a:r>
            <a:r>
              <a:rPr lang="en-GB" dirty="0"/>
              <a:t>. </a:t>
            </a:r>
            <a:r>
              <a:rPr lang="en-GB" dirty="0" err="1"/>
              <a:t>Là</a:t>
            </a:r>
            <a:r>
              <a:rPr lang="en-GB" dirty="0"/>
              <a:t>, </a:t>
            </a:r>
            <a:r>
              <a:rPr lang="en-GB" dirty="0" err="1"/>
              <a:t>j’ai</a:t>
            </a:r>
            <a:r>
              <a:rPr lang="en-GB" dirty="0"/>
              <a:t> </a:t>
            </a:r>
            <a:r>
              <a:rPr lang="en-GB" dirty="0" err="1"/>
              <a:t>acheté</a:t>
            </a:r>
            <a:r>
              <a:rPr lang="en-GB" dirty="0"/>
              <a:t> du </a:t>
            </a:r>
            <a:r>
              <a:rPr lang="en-GB" dirty="0" err="1"/>
              <a:t>maquillage</a:t>
            </a:r>
            <a:r>
              <a:rPr lang="en-GB" dirty="0"/>
              <a:t> et un ………….. pour ma ………... </a:t>
            </a:r>
            <a:r>
              <a:rPr lang="en-GB" dirty="0" err="1"/>
              <a:t>J’adore</a:t>
            </a:r>
            <a:r>
              <a:rPr lang="en-GB" dirty="0"/>
              <a:t> faire … shopping.</a:t>
            </a:r>
          </a:p>
        </p:txBody>
      </p:sp>
    </p:spTree>
    <p:extLst>
      <p:ext uri="{BB962C8B-B14F-4D97-AF65-F5344CB8AC3E}">
        <p14:creationId xmlns:p14="http://schemas.microsoft.com/office/powerpoint/2010/main" val="3698189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F72372-7EC0-1C8C-670D-2B8F58400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86713-7CE5-B1CE-C31D-D3EB72830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425"/>
          </a:xfrm>
        </p:spPr>
        <p:txBody>
          <a:bodyPr>
            <a:normAutofit fontScale="90000"/>
          </a:bodyPr>
          <a:lstStyle/>
          <a:p>
            <a:r>
              <a:rPr lang="en-GB" dirty="0"/>
              <a:t>          Je </a:t>
            </a:r>
            <a:r>
              <a:rPr lang="en-GB" dirty="0">
                <a:solidFill>
                  <a:srgbClr val="FF0000"/>
                </a:solidFill>
              </a:rPr>
              <a:t>suis allée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ville</a:t>
            </a:r>
            <a:r>
              <a:rPr lang="en-GB" dirty="0"/>
              <a:t> – I </a:t>
            </a:r>
            <a:r>
              <a:rPr lang="en-GB" dirty="0">
                <a:solidFill>
                  <a:srgbClr val="FF0000"/>
                </a:solidFill>
              </a:rPr>
              <a:t>went </a:t>
            </a:r>
            <a:r>
              <a:rPr lang="en-GB" dirty="0"/>
              <a:t>into town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5F047-643C-FEF9-5F2B-38D9BA5C2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4450"/>
            <a:ext cx="10515600" cy="486251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Samedi ………… je suis …….. </a:t>
            </a:r>
            <a:r>
              <a:rPr lang="en-GB" dirty="0" err="1"/>
              <a:t>en</a:t>
            </a:r>
            <a:r>
              <a:rPr lang="en-GB" dirty="0"/>
              <a:t> ……… pour faire les ……………. </a:t>
            </a:r>
            <a:r>
              <a:rPr lang="en-GB" dirty="0" err="1"/>
              <a:t>J’ai</a:t>
            </a:r>
            <a:r>
              <a:rPr lang="en-GB" dirty="0"/>
              <a:t> pris le ….. et je suis ……………….. à la </a:t>
            </a:r>
            <a:r>
              <a:rPr lang="en-GB" dirty="0" err="1"/>
              <a:t>grande</a:t>
            </a:r>
            <a:r>
              <a:rPr lang="en-GB" dirty="0"/>
              <a:t> ……... </a:t>
            </a:r>
            <a:r>
              <a:rPr lang="en-GB" dirty="0" err="1"/>
              <a:t>D’abord</a:t>
            </a:r>
            <a:r>
              <a:rPr lang="en-GB" dirty="0"/>
              <a:t> </a:t>
            </a:r>
            <a:r>
              <a:rPr lang="en-GB" dirty="0" err="1"/>
              <a:t>j’ai</a:t>
            </a:r>
            <a:r>
              <a:rPr lang="en-GB" dirty="0"/>
              <a:t> ………….. des </a:t>
            </a:r>
            <a:r>
              <a:rPr lang="en-GB" dirty="0" err="1"/>
              <a:t>vêtements</a:t>
            </a:r>
            <a:r>
              <a:rPr lang="en-GB" dirty="0"/>
              <a:t> ……. les …………... </a:t>
            </a:r>
            <a:r>
              <a:rPr lang="en-GB" dirty="0" err="1"/>
              <a:t>Puis</a:t>
            </a:r>
            <a:r>
              <a:rPr lang="en-GB" dirty="0"/>
              <a:t> je suis ………… dans un …………… de mode. J’…. </a:t>
            </a:r>
            <a:r>
              <a:rPr lang="en-GB" dirty="0" err="1"/>
              <a:t>essayé</a:t>
            </a:r>
            <a:r>
              <a:rPr lang="en-GB" dirty="0"/>
              <a:t> …….. </a:t>
            </a:r>
            <a:r>
              <a:rPr lang="en-GB" dirty="0" err="1"/>
              <a:t>jupes</a:t>
            </a:r>
            <a:r>
              <a:rPr lang="en-GB" dirty="0"/>
              <a:t>. </a:t>
            </a:r>
            <a:r>
              <a:rPr lang="en-GB" dirty="0" err="1"/>
              <a:t>J’ai</a:t>
            </a:r>
            <a:r>
              <a:rPr lang="en-GB" dirty="0"/>
              <a:t> ………… </a:t>
            </a:r>
            <a:r>
              <a:rPr lang="en-GB" dirty="0" err="1"/>
              <a:t>une</a:t>
            </a:r>
            <a:r>
              <a:rPr lang="en-GB" dirty="0"/>
              <a:t> …….. rouge et ………. </a:t>
            </a:r>
          </a:p>
          <a:p>
            <a:pPr marL="0" indent="0">
              <a:buNone/>
            </a:pPr>
            <a:r>
              <a:rPr lang="en-GB" dirty="0" err="1"/>
              <a:t>Puis</a:t>
            </a:r>
            <a:r>
              <a:rPr lang="en-GB" dirty="0"/>
              <a:t> je suis …………. dans un ……… </a:t>
            </a:r>
            <a:r>
              <a:rPr lang="en-GB" dirty="0" err="1"/>
              <a:t>où</a:t>
            </a:r>
            <a:r>
              <a:rPr lang="en-GB" dirty="0"/>
              <a:t> </a:t>
            </a:r>
            <a:r>
              <a:rPr lang="en-GB" dirty="0" err="1"/>
              <a:t>j’ai</a:t>
            </a:r>
            <a:r>
              <a:rPr lang="en-GB" dirty="0"/>
              <a:t> ……………… </a:t>
            </a:r>
            <a:r>
              <a:rPr lang="en-GB" dirty="0" err="1"/>
              <a:t>mon</a:t>
            </a:r>
            <a:r>
              <a:rPr lang="en-GB" dirty="0"/>
              <a:t> ……… </a:t>
            </a:r>
            <a:r>
              <a:rPr lang="en-GB" dirty="0" err="1"/>
              <a:t>Naïma</a:t>
            </a:r>
            <a:r>
              <a:rPr lang="en-GB" dirty="0"/>
              <a:t>. </a:t>
            </a:r>
            <a:r>
              <a:rPr lang="en-GB" dirty="0" err="1"/>
              <a:t>J’ai</a:t>
            </a:r>
            <a:r>
              <a:rPr lang="en-GB" dirty="0"/>
              <a:t> …. du ……….. et </a:t>
            </a:r>
            <a:r>
              <a:rPr lang="en-GB" dirty="0" err="1"/>
              <a:t>j’ai</a:t>
            </a:r>
            <a:r>
              <a:rPr lang="en-GB" dirty="0"/>
              <a:t> </a:t>
            </a:r>
            <a:r>
              <a:rPr lang="en-GB" dirty="0" err="1"/>
              <a:t>parlé</a:t>
            </a:r>
            <a:r>
              <a:rPr lang="en-GB" dirty="0"/>
              <a:t> …….. </a:t>
            </a:r>
            <a:r>
              <a:rPr lang="en-GB" dirty="0" err="1"/>
              <a:t>elle</a:t>
            </a:r>
            <a:r>
              <a:rPr lang="en-GB" dirty="0"/>
              <a:t> pendant ………… …………...</a:t>
            </a:r>
          </a:p>
          <a:p>
            <a:pPr marL="0" indent="0">
              <a:buNone/>
            </a:pPr>
            <a:r>
              <a:rPr lang="en-GB" dirty="0"/>
              <a:t>Ensuite je …….. entrée ……… un ……… </a:t>
            </a:r>
            <a:r>
              <a:rPr lang="en-GB" dirty="0" err="1"/>
              <a:t>magasin</a:t>
            </a:r>
            <a:r>
              <a:rPr lang="en-GB" dirty="0"/>
              <a:t>. </a:t>
            </a:r>
            <a:r>
              <a:rPr lang="en-GB" dirty="0" err="1"/>
              <a:t>Là</a:t>
            </a:r>
            <a:r>
              <a:rPr lang="en-GB" dirty="0"/>
              <a:t>, </a:t>
            </a:r>
            <a:r>
              <a:rPr lang="en-GB" dirty="0" err="1"/>
              <a:t>j’ai</a:t>
            </a:r>
            <a:r>
              <a:rPr lang="en-GB" dirty="0"/>
              <a:t> …………… du </a:t>
            </a:r>
            <a:r>
              <a:rPr lang="en-GB" dirty="0" err="1"/>
              <a:t>maquillage</a:t>
            </a:r>
            <a:r>
              <a:rPr lang="en-GB" dirty="0"/>
              <a:t> et un ………….. pour ma ………... J’……….. faire … shopping.</a:t>
            </a:r>
          </a:p>
        </p:txBody>
      </p:sp>
    </p:spTree>
    <p:extLst>
      <p:ext uri="{BB962C8B-B14F-4D97-AF65-F5344CB8AC3E}">
        <p14:creationId xmlns:p14="http://schemas.microsoft.com/office/powerpoint/2010/main" val="1806130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7AE2D4-CD4B-B4CE-6294-6974E83BAC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9AAA2-F430-0DDC-F575-E3F983FA4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425"/>
          </a:xfrm>
        </p:spPr>
        <p:txBody>
          <a:bodyPr>
            <a:normAutofit fontScale="90000"/>
          </a:bodyPr>
          <a:lstStyle/>
          <a:p>
            <a:r>
              <a:rPr lang="en-GB" dirty="0"/>
              <a:t>          Je </a:t>
            </a:r>
            <a:r>
              <a:rPr lang="en-GB" dirty="0">
                <a:solidFill>
                  <a:srgbClr val="FF0000"/>
                </a:solidFill>
              </a:rPr>
              <a:t>suis allée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ville</a:t>
            </a:r>
            <a:r>
              <a:rPr lang="en-GB" dirty="0"/>
              <a:t> – I </a:t>
            </a:r>
            <a:r>
              <a:rPr lang="en-GB" dirty="0">
                <a:solidFill>
                  <a:srgbClr val="FF0000"/>
                </a:solidFill>
              </a:rPr>
              <a:t>went </a:t>
            </a:r>
            <a:r>
              <a:rPr lang="en-GB" dirty="0"/>
              <a:t>into town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24942-9ABB-1315-D960-E19220E30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4450"/>
            <a:ext cx="10515600" cy="486251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Samedi ………… je suis …….. </a:t>
            </a:r>
            <a:r>
              <a:rPr lang="en-GB" dirty="0" err="1"/>
              <a:t>en</a:t>
            </a:r>
            <a:r>
              <a:rPr lang="en-GB" dirty="0"/>
              <a:t> ……… pour ……… les ……………. </a:t>
            </a:r>
            <a:r>
              <a:rPr lang="en-GB" dirty="0" err="1"/>
              <a:t>J’ai</a:t>
            </a:r>
            <a:r>
              <a:rPr lang="en-GB" dirty="0"/>
              <a:t> ……. le ….. et je ……  ……………….. à la </a:t>
            </a:r>
            <a:r>
              <a:rPr lang="en-GB" dirty="0" err="1"/>
              <a:t>grande</a:t>
            </a:r>
            <a:r>
              <a:rPr lang="en-GB" dirty="0"/>
              <a:t> ……... </a:t>
            </a:r>
            <a:r>
              <a:rPr lang="en-GB" dirty="0" err="1"/>
              <a:t>D’abord</a:t>
            </a:r>
            <a:r>
              <a:rPr lang="en-GB" dirty="0"/>
              <a:t> </a:t>
            </a:r>
            <a:r>
              <a:rPr lang="en-GB" dirty="0" err="1"/>
              <a:t>j’ai</a:t>
            </a:r>
            <a:r>
              <a:rPr lang="en-GB" dirty="0"/>
              <a:t> ………….. des ………………..  ……. les …………... </a:t>
            </a:r>
            <a:r>
              <a:rPr lang="en-GB" dirty="0" err="1"/>
              <a:t>Puis</a:t>
            </a:r>
            <a:r>
              <a:rPr lang="en-GB" dirty="0"/>
              <a:t> je suis ………… dans un …………… de …….. J’…. </a:t>
            </a:r>
            <a:r>
              <a:rPr lang="en-GB" dirty="0" err="1"/>
              <a:t>essayé</a:t>
            </a:r>
            <a:r>
              <a:rPr lang="en-GB" dirty="0"/>
              <a:t> ……..    ………... </a:t>
            </a:r>
            <a:r>
              <a:rPr lang="en-GB" dirty="0" err="1"/>
              <a:t>J’ai</a:t>
            </a:r>
            <a:r>
              <a:rPr lang="en-GB" dirty="0"/>
              <a:t> ………… </a:t>
            </a:r>
            <a:r>
              <a:rPr lang="en-GB" dirty="0" err="1"/>
              <a:t>une</a:t>
            </a:r>
            <a:r>
              <a:rPr lang="en-GB" dirty="0"/>
              <a:t> …….. ……….. et ………. </a:t>
            </a:r>
          </a:p>
          <a:p>
            <a:pPr marL="0" indent="0">
              <a:buNone/>
            </a:pPr>
            <a:r>
              <a:rPr lang="en-GB" dirty="0"/>
              <a:t>……. je suis …………. dans …   ……… </a:t>
            </a:r>
            <a:r>
              <a:rPr lang="en-GB" dirty="0" err="1"/>
              <a:t>où</a:t>
            </a:r>
            <a:r>
              <a:rPr lang="en-GB" dirty="0"/>
              <a:t> </a:t>
            </a:r>
            <a:r>
              <a:rPr lang="en-GB" dirty="0" err="1"/>
              <a:t>j’ai</a:t>
            </a:r>
            <a:r>
              <a:rPr lang="en-GB" dirty="0"/>
              <a:t> ……………… </a:t>
            </a:r>
            <a:r>
              <a:rPr lang="en-GB" dirty="0" err="1"/>
              <a:t>mon</a:t>
            </a:r>
            <a:r>
              <a:rPr lang="en-GB" dirty="0"/>
              <a:t> ……… </a:t>
            </a:r>
            <a:r>
              <a:rPr lang="en-GB" dirty="0" err="1"/>
              <a:t>Naïma</a:t>
            </a:r>
            <a:r>
              <a:rPr lang="en-GB" dirty="0"/>
              <a:t>. </a:t>
            </a:r>
            <a:r>
              <a:rPr lang="en-GB" dirty="0" err="1"/>
              <a:t>J’ai</a:t>
            </a:r>
            <a:r>
              <a:rPr lang="en-GB" dirty="0"/>
              <a:t> …. du ……….. et </a:t>
            </a:r>
            <a:r>
              <a:rPr lang="en-GB" dirty="0" err="1"/>
              <a:t>j’ai</a:t>
            </a:r>
            <a:r>
              <a:rPr lang="en-GB" dirty="0"/>
              <a:t> ………..   …….. </a:t>
            </a:r>
            <a:r>
              <a:rPr lang="en-GB" dirty="0" err="1"/>
              <a:t>elle</a:t>
            </a:r>
            <a:r>
              <a:rPr lang="en-GB" dirty="0"/>
              <a:t> pendant ………… …………...</a:t>
            </a:r>
          </a:p>
          <a:p>
            <a:pPr marL="0" indent="0">
              <a:buNone/>
            </a:pPr>
            <a:r>
              <a:rPr lang="en-GB" dirty="0"/>
              <a:t>……………. je …….. entrée ……… un ……… </a:t>
            </a:r>
            <a:r>
              <a:rPr lang="en-GB" dirty="0" err="1"/>
              <a:t>magasin</a:t>
            </a:r>
            <a:r>
              <a:rPr lang="en-GB" dirty="0"/>
              <a:t>. …., </a:t>
            </a:r>
            <a:r>
              <a:rPr lang="en-GB" dirty="0" err="1"/>
              <a:t>j’ai</a:t>
            </a:r>
            <a:r>
              <a:rPr lang="en-GB" dirty="0"/>
              <a:t> …………… du ……………………. et un ………….. pour ma ………... J’……….. faire … …………………..</a:t>
            </a:r>
          </a:p>
        </p:txBody>
      </p:sp>
    </p:spTree>
    <p:extLst>
      <p:ext uri="{BB962C8B-B14F-4D97-AF65-F5344CB8AC3E}">
        <p14:creationId xmlns:p14="http://schemas.microsoft.com/office/powerpoint/2010/main" val="498471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CB6FCF-0F59-62D0-D1B6-2A70F7D56F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66118-D7AA-EC80-2568-2A6601E69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425"/>
          </a:xfrm>
        </p:spPr>
        <p:txBody>
          <a:bodyPr>
            <a:normAutofit fontScale="90000"/>
          </a:bodyPr>
          <a:lstStyle/>
          <a:p>
            <a:r>
              <a:rPr lang="en-GB" dirty="0"/>
              <a:t>           Je </a:t>
            </a:r>
            <a:r>
              <a:rPr lang="en-GB" dirty="0">
                <a:solidFill>
                  <a:srgbClr val="FF0000"/>
                </a:solidFill>
              </a:rPr>
              <a:t>suis allée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ville</a:t>
            </a:r>
            <a:r>
              <a:rPr lang="en-GB" dirty="0"/>
              <a:t> – I </a:t>
            </a:r>
            <a:r>
              <a:rPr lang="en-GB" dirty="0">
                <a:solidFill>
                  <a:srgbClr val="FF0000"/>
                </a:solidFill>
              </a:rPr>
              <a:t>went </a:t>
            </a:r>
            <a:r>
              <a:rPr lang="en-GB" dirty="0"/>
              <a:t>into town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897C1B-FE8D-8E71-A038-DEC61662E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4450"/>
            <a:ext cx="10515600" cy="4862513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Samedi dernier </a:t>
            </a:r>
            <a:r>
              <a:rPr lang="en-GB" dirty="0"/>
              <a:t>je suis allée </a:t>
            </a:r>
            <a:r>
              <a:rPr lang="en-GB" b="1" dirty="0" err="1"/>
              <a:t>en</a:t>
            </a:r>
            <a:r>
              <a:rPr lang="en-GB" b="1" dirty="0"/>
              <a:t> </a:t>
            </a:r>
            <a:r>
              <a:rPr lang="en-GB" b="1" dirty="0" err="1"/>
              <a:t>ville</a:t>
            </a:r>
            <a:r>
              <a:rPr lang="en-GB" b="1" dirty="0"/>
              <a:t> </a:t>
            </a:r>
            <a:r>
              <a:rPr lang="en-GB" dirty="0"/>
              <a:t>pour faire les </a:t>
            </a:r>
            <a:r>
              <a:rPr lang="en-GB" dirty="0" err="1"/>
              <a:t>magasins</a:t>
            </a:r>
            <a:r>
              <a:rPr lang="en-GB" dirty="0"/>
              <a:t>. </a:t>
            </a:r>
            <a:r>
              <a:rPr lang="en-GB" dirty="0" err="1"/>
              <a:t>J’ai</a:t>
            </a:r>
            <a:r>
              <a:rPr lang="en-GB" dirty="0"/>
              <a:t> pris </a:t>
            </a:r>
            <a:r>
              <a:rPr lang="en-GB" b="1" dirty="0"/>
              <a:t>le bus </a:t>
            </a:r>
            <a:r>
              <a:rPr lang="en-GB" dirty="0"/>
              <a:t>et je suis </a:t>
            </a:r>
            <a:r>
              <a:rPr lang="en-GB" dirty="0" err="1"/>
              <a:t>descendue</a:t>
            </a:r>
            <a:r>
              <a:rPr lang="en-GB" dirty="0"/>
              <a:t> </a:t>
            </a:r>
            <a:r>
              <a:rPr lang="en-GB" b="1" dirty="0"/>
              <a:t>à la </a:t>
            </a:r>
            <a:r>
              <a:rPr lang="en-GB" b="1" dirty="0" err="1"/>
              <a:t>grande</a:t>
            </a:r>
            <a:r>
              <a:rPr lang="en-GB" b="1" dirty="0"/>
              <a:t> place</a:t>
            </a:r>
            <a:r>
              <a:rPr lang="en-GB" dirty="0"/>
              <a:t>. </a:t>
            </a:r>
            <a:r>
              <a:rPr lang="en-GB" dirty="0" err="1"/>
              <a:t>D’abord</a:t>
            </a:r>
            <a:r>
              <a:rPr lang="en-GB" dirty="0"/>
              <a:t> </a:t>
            </a:r>
            <a:r>
              <a:rPr lang="en-GB" dirty="0" err="1"/>
              <a:t>j’ai</a:t>
            </a:r>
            <a:r>
              <a:rPr lang="en-GB" dirty="0"/>
              <a:t> </a:t>
            </a:r>
            <a:r>
              <a:rPr lang="en-GB" dirty="0" err="1"/>
              <a:t>regardé</a:t>
            </a:r>
            <a:r>
              <a:rPr lang="en-GB" dirty="0"/>
              <a:t> des </a:t>
            </a:r>
            <a:r>
              <a:rPr lang="en-GB" b="1" dirty="0" err="1"/>
              <a:t>vêtements</a:t>
            </a:r>
            <a:r>
              <a:rPr lang="en-GB" b="1" dirty="0"/>
              <a:t> </a:t>
            </a:r>
            <a:r>
              <a:rPr lang="en-GB" dirty="0"/>
              <a:t>dans les vitrines. </a:t>
            </a:r>
            <a:r>
              <a:rPr lang="en-GB" dirty="0" err="1"/>
              <a:t>Puis</a:t>
            </a:r>
            <a:r>
              <a:rPr lang="en-GB" dirty="0"/>
              <a:t> je suis entrée dans un </a:t>
            </a:r>
            <a:r>
              <a:rPr lang="en-GB" dirty="0" err="1"/>
              <a:t>magasin</a:t>
            </a:r>
            <a:r>
              <a:rPr lang="en-GB" dirty="0"/>
              <a:t> de mode. </a:t>
            </a:r>
            <a:r>
              <a:rPr lang="en-GB" dirty="0" err="1"/>
              <a:t>J’ai</a:t>
            </a:r>
            <a:r>
              <a:rPr lang="en-GB" dirty="0"/>
              <a:t> </a:t>
            </a:r>
            <a:r>
              <a:rPr lang="en-GB" dirty="0" err="1"/>
              <a:t>essayé</a:t>
            </a:r>
            <a:r>
              <a:rPr lang="en-GB" dirty="0"/>
              <a:t> </a:t>
            </a:r>
            <a:r>
              <a:rPr lang="en-GB" b="1" dirty="0"/>
              <a:t>trois </a:t>
            </a:r>
            <a:r>
              <a:rPr lang="en-GB" b="1" dirty="0" err="1"/>
              <a:t>jupes</a:t>
            </a:r>
            <a:r>
              <a:rPr lang="en-GB" dirty="0"/>
              <a:t>. </a:t>
            </a:r>
            <a:r>
              <a:rPr lang="en-GB" dirty="0" err="1"/>
              <a:t>J’ai</a:t>
            </a:r>
            <a:r>
              <a:rPr lang="en-GB" dirty="0"/>
              <a:t> </a:t>
            </a:r>
            <a:r>
              <a:rPr lang="en-GB" dirty="0" err="1"/>
              <a:t>choisi</a:t>
            </a:r>
            <a:r>
              <a:rPr lang="en-GB" dirty="0"/>
              <a:t> </a:t>
            </a:r>
            <a:r>
              <a:rPr lang="en-GB" b="1" dirty="0" err="1"/>
              <a:t>une</a:t>
            </a:r>
            <a:r>
              <a:rPr lang="en-GB" b="1" dirty="0"/>
              <a:t> </a:t>
            </a:r>
            <a:r>
              <a:rPr lang="en-GB" b="1" dirty="0" err="1"/>
              <a:t>jupe</a:t>
            </a:r>
            <a:r>
              <a:rPr lang="en-GB" b="1" dirty="0"/>
              <a:t> rouge et </a:t>
            </a:r>
            <a:r>
              <a:rPr lang="en-GB" b="1" dirty="0" err="1"/>
              <a:t>bleue</a:t>
            </a:r>
            <a:r>
              <a:rPr lang="en-GB" dirty="0"/>
              <a:t>. </a:t>
            </a:r>
          </a:p>
          <a:p>
            <a:pPr marL="0" indent="0">
              <a:buNone/>
            </a:pPr>
            <a:r>
              <a:rPr lang="en-GB" dirty="0" err="1"/>
              <a:t>Puis</a:t>
            </a:r>
            <a:r>
              <a:rPr lang="en-GB" dirty="0"/>
              <a:t> je suis entrée dans un café </a:t>
            </a:r>
            <a:r>
              <a:rPr lang="en-GB" dirty="0" err="1"/>
              <a:t>où</a:t>
            </a:r>
            <a:r>
              <a:rPr lang="en-GB" dirty="0"/>
              <a:t> </a:t>
            </a:r>
            <a:r>
              <a:rPr lang="en-GB" dirty="0" err="1"/>
              <a:t>j’ai</a:t>
            </a:r>
            <a:r>
              <a:rPr lang="en-GB" dirty="0"/>
              <a:t> </a:t>
            </a:r>
            <a:r>
              <a:rPr lang="en-GB" dirty="0" err="1"/>
              <a:t>retrouvé</a:t>
            </a:r>
            <a:r>
              <a:rPr lang="en-GB" dirty="0"/>
              <a:t> </a:t>
            </a:r>
            <a:r>
              <a:rPr lang="en-GB" b="1" dirty="0" err="1"/>
              <a:t>mon</a:t>
            </a:r>
            <a:r>
              <a:rPr lang="en-GB" b="1" dirty="0"/>
              <a:t> amie </a:t>
            </a:r>
            <a:r>
              <a:rPr lang="en-GB" b="1" dirty="0" err="1"/>
              <a:t>Naïma</a:t>
            </a:r>
            <a:r>
              <a:rPr lang="en-GB" dirty="0"/>
              <a:t>. </a:t>
            </a:r>
            <a:r>
              <a:rPr lang="en-GB" dirty="0" err="1"/>
              <a:t>J’ai</a:t>
            </a:r>
            <a:r>
              <a:rPr lang="en-GB" dirty="0"/>
              <a:t> </a:t>
            </a:r>
            <a:r>
              <a:rPr lang="en-GB" dirty="0" err="1"/>
              <a:t>bu</a:t>
            </a:r>
            <a:r>
              <a:rPr lang="en-GB" dirty="0"/>
              <a:t> </a:t>
            </a:r>
            <a:r>
              <a:rPr lang="en-GB" b="1" dirty="0"/>
              <a:t>du coca </a:t>
            </a:r>
            <a:r>
              <a:rPr lang="en-GB" dirty="0"/>
              <a:t>et </a:t>
            </a:r>
            <a:r>
              <a:rPr lang="en-GB" dirty="0" err="1"/>
              <a:t>j’ai</a:t>
            </a:r>
            <a:r>
              <a:rPr lang="en-GB" dirty="0"/>
              <a:t> </a:t>
            </a:r>
            <a:r>
              <a:rPr lang="en-GB" dirty="0" err="1"/>
              <a:t>parlé</a:t>
            </a:r>
            <a:r>
              <a:rPr lang="en-GB" dirty="0"/>
              <a:t> avec </a:t>
            </a:r>
            <a:r>
              <a:rPr lang="en-GB" dirty="0" err="1"/>
              <a:t>elle</a:t>
            </a:r>
            <a:r>
              <a:rPr lang="en-GB" dirty="0"/>
              <a:t> pendant </a:t>
            </a:r>
            <a:r>
              <a:rPr lang="en-GB" b="1" dirty="0" err="1"/>
              <a:t>trente</a:t>
            </a:r>
            <a:r>
              <a:rPr lang="en-GB" b="1" dirty="0"/>
              <a:t> minutes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Ensuite je suis entrée dans un grand </a:t>
            </a:r>
            <a:r>
              <a:rPr lang="en-GB" dirty="0" err="1"/>
              <a:t>magasin</a:t>
            </a:r>
            <a:r>
              <a:rPr lang="en-GB" dirty="0"/>
              <a:t>. </a:t>
            </a:r>
            <a:r>
              <a:rPr lang="en-GB" dirty="0" err="1"/>
              <a:t>Là</a:t>
            </a:r>
            <a:r>
              <a:rPr lang="en-GB" dirty="0"/>
              <a:t>, </a:t>
            </a:r>
            <a:r>
              <a:rPr lang="en-GB" dirty="0" err="1"/>
              <a:t>j’ai</a:t>
            </a:r>
            <a:r>
              <a:rPr lang="en-GB" dirty="0"/>
              <a:t> </a:t>
            </a:r>
            <a:r>
              <a:rPr lang="en-GB" dirty="0" err="1"/>
              <a:t>acheté</a:t>
            </a:r>
            <a:r>
              <a:rPr lang="en-GB" b="1" dirty="0"/>
              <a:t> du </a:t>
            </a:r>
            <a:r>
              <a:rPr lang="en-GB" b="1" dirty="0" err="1"/>
              <a:t>maquillage</a:t>
            </a:r>
            <a:r>
              <a:rPr lang="en-GB" b="1" dirty="0"/>
              <a:t> </a:t>
            </a:r>
            <a:r>
              <a:rPr lang="en-GB" dirty="0"/>
              <a:t>et </a:t>
            </a:r>
            <a:r>
              <a:rPr lang="en-GB" b="1" dirty="0"/>
              <a:t>un </a:t>
            </a:r>
            <a:r>
              <a:rPr lang="en-GB" b="1" dirty="0" err="1"/>
              <a:t>cadeau</a:t>
            </a:r>
            <a:r>
              <a:rPr lang="en-GB" b="1" dirty="0"/>
              <a:t> pour ma </a:t>
            </a:r>
            <a:r>
              <a:rPr lang="en-GB" b="1" dirty="0" err="1"/>
              <a:t>sœur</a:t>
            </a:r>
            <a:r>
              <a:rPr lang="en-GB" dirty="0"/>
              <a:t>. </a:t>
            </a:r>
            <a:r>
              <a:rPr lang="en-GB" dirty="0" err="1"/>
              <a:t>J’adore</a:t>
            </a:r>
            <a:r>
              <a:rPr lang="en-GB" dirty="0"/>
              <a:t> faire </a:t>
            </a:r>
            <a:r>
              <a:rPr lang="en-GB" b="1" dirty="0"/>
              <a:t>du shopping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730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894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Disappearing text</vt:lpstr>
      <vt:lpstr>Teacher’s instructions</vt:lpstr>
      <vt:lpstr>           Je suis allée en ville – I went into town</vt:lpstr>
      <vt:lpstr>           Je suis allée en ville – I went into town</vt:lpstr>
      <vt:lpstr>            Je suis allée en ville – I went into town</vt:lpstr>
      <vt:lpstr>          Je suis allée en ville – I went into town</vt:lpstr>
      <vt:lpstr>          Je suis allée en ville – I went into town</vt:lpstr>
      <vt:lpstr>           Je suis allée en ville – I went into town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Steve Smith</dc:creator>
  <cp:lastModifiedBy>Steve Smith</cp:lastModifiedBy>
  <cp:revision>1</cp:revision>
  <dcterms:created xsi:type="dcterms:W3CDTF">2024-12-06T11:38:58Z</dcterms:created>
  <dcterms:modified xsi:type="dcterms:W3CDTF">2024-12-06T12:07:17Z</dcterms:modified>
</cp:coreProperties>
</file>