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1B2EF-6256-43DD-B687-4A56B711123C}" v="1" dt="2023-01-26T11:48:23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mith" userId="fe54fe9dfb03c4fe" providerId="LiveId" clId="{1261B2EF-6256-43DD-B687-4A56B711123C}"/>
    <pc:docChg chg="undo custSel addSld delSld modSld sldOrd">
      <pc:chgData name="Steven Smith" userId="fe54fe9dfb03c4fe" providerId="LiveId" clId="{1261B2EF-6256-43DD-B687-4A56B711123C}" dt="2023-01-26T11:59:39.278" v="3384" actId="113"/>
      <pc:docMkLst>
        <pc:docMk/>
      </pc:docMkLst>
      <pc:sldChg chg="modSp mod">
        <pc:chgData name="Steven Smith" userId="fe54fe9dfb03c4fe" providerId="LiveId" clId="{1261B2EF-6256-43DD-B687-4A56B711123C}" dt="2023-01-26T11:22:02.204" v="173" actId="20577"/>
        <pc:sldMkLst>
          <pc:docMk/>
          <pc:sldMk cId="3219489110" sldId="256"/>
        </pc:sldMkLst>
        <pc:spChg chg="mod">
          <ac:chgData name="Steven Smith" userId="fe54fe9dfb03c4fe" providerId="LiveId" clId="{1261B2EF-6256-43DD-B687-4A56B711123C}" dt="2023-01-26T11:21:16.033" v="33" actId="20577"/>
          <ac:spMkLst>
            <pc:docMk/>
            <pc:sldMk cId="3219489110" sldId="256"/>
            <ac:spMk id="2" creationId="{DEFB61A7-4E7B-3D51-7141-21F9C788A810}"/>
          </ac:spMkLst>
        </pc:spChg>
        <pc:spChg chg="mod">
          <ac:chgData name="Steven Smith" userId="fe54fe9dfb03c4fe" providerId="LiveId" clId="{1261B2EF-6256-43DD-B687-4A56B711123C}" dt="2023-01-26T11:22:02.204" v="173" actId="20577"/>
          <ac:spMkLst>
            <pc:docMk/>
            <pc:sldMk cId="3219489110" sldId="256"/>
            <ac:spMk id="3" creationId="{1A588FB7-86E5-18D2-FB04-09AD56E02ECB}"/>
          </ac:spMkLst>
        </pc:spChg>
      </pc:sldChg>
      <pc:sldChg chg="modSp mod">
        <pc:chgData name="Steven Smith" userId="fe54fe9dfb03c4fe" providerId="LiveId" clId="{1261B2EF-6256-43DD-B687-4A56B711123C}" dt="2023-01-26T11:38:38.098" v="1969" actId="20577"/>
        <pc:sldMkLst>
          <pc:docMk/>
          <pc:sldMk cId="3384494619" sldId="282"/>
        </pc:sldMkLst>
        <pc:spChg chg="mod">
          <ac:chgData name="Steven Smith" userId="fe54fe9dfb03c4fe" providerId="LiveId" clId="{1261B2EF-6256-43DD-B687-4A56B711123C}" dt="2023-01-26T11:38:38.098" v="1969" actId="20577"/>
          <ac:spMkLst>
            <pc:docMk/>
            <pc:sldMk cId="3384494619" sldId="282"/>
            <ac:spMk id="3" creationId="{32CE3117-ADFD-4DAA-1F1B-76AD1A2749B6}"/>
          </ac:spMkLst>
        </pc:spChg>
      </pc:sldChg>
      <pc:sldChg chg="modSp mod">
        <pc:chgData name="Steven Smith" userId="fe54fe9dfb03c4fe" providerId="LiveId" clId="{1261B2EF-6256-43DD-B687-4A56B711123C}" dt="2023-01-26T11:41:38.107" v="2021" actId="20577"/>
        <pc:sldMkLst>
          <pc:docMk/>
          <pc:sldMk cId="441591714" sldId="283"/>
        </pc:sldMkLst>
        <pc:spChg chg="mod">
          <ac:chgData name="Steven Smith" userId="fe54fe9dfb03c4fe" providerId="LiveId" clId="{1261B2EF-6256-43DD-B687-4A56B711123C}" dt="2023-01-26T11:41:38.107" v="2021" actId="20577"/>
          <ac:spMkLst>
            <pc:docMk/>
            <pc:sldMk cId="441591714" sldId="283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3:17.576" v="245" actId="20577"/>
        <pc:sldMkLst>
          <pc:docMk/>
          <pc:sldMk cId="2461005277" sldId="284"/>
        </pc:sldMkLst>
        <pc:spChg chg="mod">
          <ac:chgData name="Steven Smith" userId="fe54fe9dfb03c4fe" providerId="LiveId" clId="{1261B2EF-6256-43DD-B687-4A56B711123C}" dt="2023-01-26T11:23:17.576" v="245" actId="20577"/>
          <ac:spMkLst>
            <pc:docMk/>
            <pc:sldMk cId="2461005277" sldId="284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4:04.094" v="308" actId="20577"/>
        <pc:sldMkLst>
          <pc:docMk/>
          <pc:sldMk cId="1336538772" sldId="285"/>
        </pc:sldMkLst>
        <pc:spChg chg="mod">
          <ac:chgData name="Steven Smith" userId="fe54fe9dfb03c4fe" providerId="LiveId" clId="{1261B2EF-6256-43DD-B687-4A56B711123C}" dt="2023-01-26T11:24:04.094" v="308" actId="20577"/>
          <ac:spMkLst>
            <pc:docMk/>
            <pc:sldMk cId="1336538772" sldId="285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4:45.768" v="325" actId="20577"/>
        <pc:sldMkLst>
          <pc:docMk/>
          <pc:sldMk cId="3861198871" sldId="286"/>
        </pc:sldMkLst>
        <pc:spChg chg="mod">
          <ac:chgData name="Steven Smith" userId="fe54fe9dfb03c4fe" providerId="LiveId" clId="{1261B2EF-6256-43DD-B687-4A56B711123C}" dt="2023-01-26T11:24:45.768" v="325" actId="20577"/>
          <ac:spMkLst>
            <pc:docMk/>
            <pc:sldMk cId="3861198871" sldId="286"/>
            <ac:spMk id="3" creationId="{B9522298-A64F-08E5-EB87-6C978729B219}"/>
          </ac:spMkLst>
        </pc:spChg>
      </pc:sldChg>
      <pc:sldChg chg="modSp add del mod">
        <pc:chgData name="Steven Smith" userId="fe54fe9dfb03c4fe" providerId="LiveId" clId="{1261B2EF-6256-43DD-B687-4A56B711123C}" dt="2023-01-26T11:25:37.804" v="427" actId="20577"/>
        <pc:sldMkLst>
          <pc:docMk/>
          <pc:sldMk cId="309419778" sldId="287"/>
        </pc:sldMkLst>
        <pc:spChg chg="mod">
          <ac:chgData name="Steven Smith" userId="fe54fe9dfb03c4fe" providerId="LiveId" clId="{1261B2EF-6256-43DD-B687-4A56B711123C}" dt="2023-01-26T11:25:37.804" v="427" actId="20577"/>
          <ac:spMkLst>
            <pc:docMk/>
            <pc:sldMk cId="309419778" sldId="287"/>
            <ac:spMk id="3" creationId="{B9522298-A64F-08E5-EB87-6C978729B219}"/>
          </ac:spMkLst>
        </pc:spChg>
      </pc:sldChg>
      <pc:sldChg chg="modSp add del mod">
        <pc:chgData name="Steven Smith" userId="fe54fe9dfb03c4fe" providerId="LiveId" clId="{1261B2EF-6256-43DD-B687-4A56B711123C}" dt="2023-01-26T11:26:02.244" v="464" actId="20577"/>
        <pc:sldMkLst>
          <pc:docMk/>
          <pc:sldMk cId="3699397689" sldId="288"/>
        </pc:sldMkLst>
        <pc:spChg chg="mod">
          <ac:chgData name="Steven Smith" userId="fe54fe9dfb03c4fe" providerId="LiveId" clId="{1261B2EF-6256-43DD-B687-4A56B711123C}" dt="2023-01-26T11:26:02.244" v="464" actId="20577"/>
          <ac:spMkLst>
            <pc:docMk/>
            <pc:sldMk cId="3699397689" sldId="288"/>
            <ac:spMk id="3" creationId="{B9522298-A64F-08E5-EB87-6C978729B219}"/>
          </ac:spMkLst>
        </pc:spChg>
      </pc:sldChg>
      <pc:sldChg chg="modSp add del mod">
        <pc:chgData name="Steven Smith" userId="fe54fe9dfb03c4fe" providerId="LiveId" clId="{1261B2EF-6256-43DD-B687-4A56B711123C}" dt="2023-01-26T11:26:31.245" v="532" actId="20577"/>
        <pc:sldMkLst>
          <pc:docMk/>
          <pc:sldMk cId="2983382850" sldId="289"/>
        </pc:sldMkLst>
        <pc:spChg chg="mod">
          <ac:chgData name="Steven Smith" userId="fe54fe9dfb03c4fe" providerId="LiveId" clId="{1261B2EF-6256-43DD-B687-4A56B711123C}" dt="2023-01-26T11:26:31.245" v="532" actId="20577"/>
          <ac:spMkLst>
            <pc:docMk/>
            <pc:sldMk cId="2983382850" sldId="289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6:57.396" v="570" actId="20577"/>
        <pc:sldMkLst>
          <pc:docMk/>
          <pc:sldMk cId="3932672629" sldId="290"/>
        </pc:sldMkLst>
        <pc:spChg chg="mod">
          <ac:chgData name="Steven Smith" userId="fe54fe9dfb03c4fe" providerId="LiveId" clId="{1261B2EF-6256-43DD-B687-4A56B711123C}" dt="2023-01-26T11:26:57.396" v="570" actId="20577"/>
          <ac:spMkLst>
            <pc:docMk/>
            <pc:sldMk cId="3932672629" sldId="290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7:33.556" v="658" actId="20577"/>
        <pc:sldMkLst>
          <pc:docMk/>
          <pc:sldMk cId="1186898439" sldId="291"/>
        </pc:sldMkLst>
        <pc:spChg chg="mod">
          <ac:chgData name="Steven Smith" userId="fe54fe9dfb03c4fe" providerId="LiveId" clId="{1261B2EF-6256-43DD-B687-4A56B711123C}" dt="2023-01-26T11:27:33.556" v="658" actId="20577"/>
          <ac:spMkLst>
            <pc:docMk/>
            <pc:sldMk cId="1186898439" sldId="291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8:28.383" v="750" actId="20577"/>
        <pc:sldMkLst>
          <pc:docMk/>
          <pc:sldMk cId="2432663623" sldId="292"/>
        </pc:sldMkLst>
        <pc:spChg chg="mod">
          <ac:chgData name="Steven Smith" userId="fe54fe9dfb03c4fe" providerId="LiveId" clId="{1261B2EF-6256-43DD-B687-4A56B711123C}" dt="2023-01-26T11:28:28.383" v="750" actId="20577"/>
          <ac:spMkLst>
            <pc:docMk/>
            <pc:sldMk cId="2432663623" sldId="292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8:55.398" v="780" actId="20577"/>
        <pc:sldMkLst>
          <pc:docMk/>
          <pc:sldMk cId="1168909595" sldId="293"/>
        </pc:sldMkLst>
        <pc:spChg chg="mod">
          <ac:chgData name="Steven Smith" userId="fe54fe9dfb03c4fe" providerId="LiveId" clId="{1261B2EF-6256-43DD-B687-4A56B711123C}" dt="2023-01-26T11:28:55.398" v="780" actId="20577"/>
          <ac:spMkLst>
            <pc:docMk/>
            <pc:sldMk cId="1168909595" sldId="293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9:13.292" v="801" actId="20577"/>
        <pc:sldMkLst>
          <pc:docMk/>
          <pc:sldMk cId="381045207" sldId="298"/>
        </pc:sldMkLst>
        <pc:spChg chg="mod">
          <ac:chgData name="Steven Smith" userId="fe54fe9dfb03c4fe" providerId="LiveId" clId="{1261B2EF-6256-43DD-B687-4A56B711123C}" dt="2023-01-26T11:29:13.292" v="801" actId="20577"/>
          <ac:spMkLst>
            <pc:docMk/>
            <pc:sldMk cId="381045207" sldId="298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29:37.426" v="864" actId="20577"/>
        <pc:sldMkLst>
          <pc:docMk/>
          <pc:sldMk cId="4023434764" sldId="299"/>
        </pc:sldMkLst>
        <pc:spChg chg="mod">
          <ac:chgData name="Steven Smith" userId="fe54fe9dfb03c4fe" providerId="LiveId" clId="{1261B2EF-6256-43DD-B687-4A56B711123C}" dt="2023-01-26T11:29:37.426" v="864" actId="20577"/>
          <ac:spMkLst>
            <pc:docMk/>
            <pc:sldMk cId="4023434764" sldId="299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0:15.379" v="940" actId="20577"/>
        <pc:sldMkLst>
          <pc:docMk/>
          <pc:sldMk cId="917658599" sldId="300"/>
        </pc:sldMkLst>
        <pc:spChg chg="mod">
          <ac:chgData name="Steven Smith" userId="fe54fe9dfb03c4fe" providerId="LiveId" clId="{1261B2EF-6256-43DD-B687-4A56B711123C}" dt="2023-01-26T11:30:15.379" v="940" actId="20577"/>
          <ac:spMkLst>
            <pc:docMk/>
            <pc:sldMk cId="917658599" sldId="300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0:57.492" v="1030" actId="20577"/>
        <pc:sldMkLst>
          <pc:docMk/>
          <pc:sldMk cId="3555534049" sldId="301"/>
        </pc:sldMkLst>
        <pc:spChg chg="mod">
          <ac:chgData name="Steven Smith" userId="fe54fe9dfb03c4fe" providerId="LiveId" clId="{1261B2EF-6256-43DD-B687-4A56B711123C}" dt="2023-01-26T11:30:57.492" v="1030" actId="20577"/>
          <ac:spMkLst>
            <pc:docMk/>
            <pc:sldMk cId="3555534049" sldId="301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1:27.182" v="1101" actId="20577"/>
        <pc:sldMkLst>
          <pc:docMk/>
          <pc:sldMk cId="640709170" sldId="302"/>
        </pc:sldMkLst>
        <pc:spChg chg="mod">
          <ac:chgData name="Steven Smith" userId="fe54fe9dfb03c4fe" providerId="LiveId" clId="{1261B2EF-6256-43DD-B687-4A56B711123C}" dt="2023-01-26T11:31:27.182" v="1101" actId="20577"/>
          <ac:spMkLst>
            <pc:docMk/>
            <pc:sldMk cId="640709170" sldId="302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1:56.556" v="1156" actId="20577"/>
        <pc:sldMkLst>
          <pc:docMk/>
          <pc:sldMk cId="2088272338" sldId="303"/>
        </pc:sldMkLst>
        <pc:spChg chg="mod">
          <ac:chgData name="Steven Smith" userId="fe54fe9dfb03c4fe" providerId="LiveId" clId="{1261B2EF-6256-43DD-B687-4A56B711123C}" dt="2023-01-26T11:31:56.556" v="1156" actId="20577"/>
          <ac:spMkLst>
            <pc:docMk/>
            <pc:sldMk cId="2088272338" sldId="303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2:34.106" v="1230" actId="20577"/>
        <pc:sldMkLst>
          <pc:docMk/>
          <pc:sldMk cId="1469297208" sldId="304"/>
        </pc:sldMkLst>
        <pc:spChg chg="mod">
          <ac:chgData name="Steven Smith" userId="fe54fe9dfb03c4fe" providerId="LiveId" clId="{1261B2EF-6256-43DD-B687-4A56B711123C}" dt="2023-01-26T11:32:34.106" v="1230" actId="20577"/>
          <ac:spMkLst>
            <pc:docMk/>
            <pc:sldMk cId="1469297208" sldId="304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3:06.547" v="1314" actId="20577"/>
        <pc:sldMkLst>
          <pc:docMk/>
          <pc:sldMk cId="3771719715" sldId="305"/>
        </pc:sldMkLst>
        <pc:spChg chg="mod">
          <ac:chgData name="Steven Smith" userId="fe54fe9dfb03c4fe" providerId="LiveId" clId="{1261B2EF-6256-43DD-B687-4A56B711123C}" dt="2023-01-26T11:33:06.547" v="1314" actId="20577"/>
          <ac:spMkLst>
            <pc:docMk/>
            <pc:sldMk cId="3771719715" sldId="305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3:41.207" v="1389" actId="20577"/>
        <pc:sldMkLst>
          <pc:docMk/>
          <pc:sldMk cId="1545702287" sldId="306"/>
        </pc:sldMkLst>
        <pc:spChg chg="mod">
          <ac:chgData name="Steven Smith" userId="fe54fe9dfb03c4fe" providerId="LiveId" clId="{1261B2EF-6256-43DD-B687-4A56B711123C}" dt="2023-01-26T11:33:41.207" v="1389" actId="20577"/>
          <ac:spMkLst>
            <pc:docMk/>
            <pc:sldMk cId="1545702287" sldId="306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4:01.335" v="1417" actId="20577"/>
        <pc:sldMkLst>
          <pc:docMk/>
          <pc:sldMk cId="1096848046" sldId="307"/>
        </pc:sldMkLst>
        <pc:spChg chg="mod">
          <ac:chgData name="Steven Smith" userId="fe54fe9dfb03c4fe" providerId="LiveId" clId="{1261B2EF-6256-43DD-B687-4A56B711123C}" dt="2023-01-26T11:34:01.335" v="1417" actId="20577"/>
          <ac:spMkLst>
            <pc:docMk/>
            <pc:sldMk cId="1096848046" sldId="307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4:34.521" v="1503" actId="20577"/>
        <pc:sldMkLst>
          <pc:docMk/>
          <pc:sldMk cId="4256914868" sldId="308"/>
        </pc:sldMkLst>
        <pc:spChg chg="mod">
          <ac:chgData name="Steven Smith" userId="fe54fe9dfb03c4fe" providerId="LiveId" clId="{1261B2EF-6256-43DD-B687-4A56B711123C}" dt="2023-01-26T11:34:34.521" v="1503" actId="20577"/>
          <ac:spMkLst>
            <pc:docMk/>
            <pc:sldMk cId="4256914868" sldId="308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5:07.857" v="1545" actId="20577"/>
        <pc:sldMkLst>
          <pc:docMk/>
          <pc:sldMk cId="2472346928" sldId="309"/>
        </pc:sldMkLst>
        <pc:spChg chg="mod">
          <ac:chgData name="Steven Smith" userId="fe54fe9dfb03c4fe" providerId="LiveId" clId="{1261B2EF-6256-43DD-B687-4A56B711123C}" dt="2023-01-26T11:35:07.857" v="1545" actId="20577"/>
          <ac:spMkLst>
            <pc:docMk/>
            <pc:sldMk cId="2472346928" sldId="309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5:38.033" v="1585" actId="20577"/>
        <pc:sldMkLst>
          <pc:docMk/>
          <pc:sldMk cId="2422802969" sldId="310"/>
        </pc:sldMkLst>
        <pc:spChg chg="mod">
          <ac:chgData name="Steven Smith" userId="fe54fe9dfb03c4fe" providerId="LiveId" clId="{1261B2EF-6256-43DD-B687-4A56B711123C}" dt="2023-01-26T11:35:38.033" v="1585" actId="20577"/>
          <ac:spMkLst>
            <pc:docMk/>
            <pc:sldMk cId="2422802969" sldId="310"/>
            <ac:spMk id="3" creationId="{B9522298-A64F-08E5-EB87-6C978729B219}"/>
          </ac:spMkLst>
        </pc:spChg>
      </pc:sldChg>
      <pc:sldChg chg="modSp mod">
        <pc:chgData name="Steven Smith" userId="fe54fe9dfb03c4fe" providerId="LiveId" clId="{1261B2EF-6256-43DD-B687-4A56B711123C}" dt="2023-01-26T11:36:02.487" v="1655" actId="20577"/>
        <pc:sldMkLst>
          <pc:docMk/>
          <pc:sldMk cId="3084716597" sldId="311"/>
        </pc:sldMkLst>
        <pc:spChg chg="mod">
          <ac:chgData name="Steven Smith" userId="fe54fe9dfb03c4fe" providerId="LiveId" clId="{1261B2EF-6256-43DD-B687-4A56B711123C}" dt="2023-01-26T11:36:02.487" v="1655" actId="20577"/>
          <ac:spMkLst>
            <pc:docMk/>
            <pc:sldMk cId="3084716597" sldId="311"/>
            <ac:spMk id="3" creationId="{B9522298-A64F-08E5-EB87-6C978729B219}"/>
          </ac:spMkLst>
        </pc:spChg>
      </pc:sldChg>
      <pc:sldChg chg="modSp new mod ord">
        <pc:chgData name="Steven Smith" userId="fe54fe9dfb03c4fe" providerId="LiveId" clId="{1261B2EF-6256-43DD-B687-4A56B711123C}" dt="2023-01-26T11:59:39.278" v="3384" actId="113"/>
        <pc:sldMkLst>
          <pc:docMk/>
          <pc:sldMk cId="1200964774" sldId="312"/>
        </pc:sldMkLst>
        <pc:spChg chg="mod">
          <ac:chgData name="Steven Smith" userId="fe54fe9dfb03c4fe" providerId="LiveId" clId="{1261B2EF-6256-43DD-B687-4A56B711123C}" dt="2023-01-26T11:59:39.278" v="3384" actId="113"/>
          <ac:spMkLst>
            <pc:docMk/>
            <pc:sldMk cId="1200964774" sldId="312"/>
            <ac:spMk id="2" creationId="{0B1B561A-DFF0-AFF8-8D75-AB68742ED597}"/>
          </ac:spMkLst>
        </pc:spChg>
        <pc:spChg chg="mod">
          <ac:chgData name="Steven Smith" userId="fe54fe9dfb03c4fe" providerId="LiveId" clId="{1261B2EF-6256-43DD-B687-4A56B711123C}" dt="2023-01-26T11:59:24.844" v="3353" actId="20577"/>
          <ac:spMkLst>
            <pc:docMk/>
            <pc:sldMk cId="1200964774" sldId="312"/>
            <ac:spMk id="3" creationId="{31A7148D-AC3B-4945-E80E-35C9629B50A1}"/>
          </ac:spMkLst>
        </pc:spChg>
      </pc:sldChg>
      <pc:sldChg chg="modSp new mod">
        <pc:chgData name="Steven Smith" userId="fe54fe9dfb03c4fe" providerId="LiveId" clId="{1261B2EF-6256-43DD-B687-4A56B711123C}" dt="2023-01-26T11:58:36.653" v="3324" actId="20577"/>
        <pc:sldMkLst>
          <pc:docMk/>
          <pc:sldMk cId="3097582821" sldId="313"/>
        </pc:sldMkLst>
        <pc:spChg chg="mod">
          <ac:chgData name="Steven Smith" userId="fe54fe9dfb03c4fe" providerId="LiveId" clId="{1261B2EF-6256-43DD-B687-4A56B711123C}" dt="2023-01-26T11:49:42.570" v="2592" actId="27636"/>
          <ac:spMkLst>
            <pc:docMk/>
            <pc:sldMk cId="3097582821" sldId="313"/>
            <ac:spMk id="2" creationId="{AA4212EA-8A4A-121C-D44E-08203DE381F6}"/>
          </ac:spMkLst>
        </pc:spChg>
        <pc:spChg chg="mod">
          <ac:chgData name="Steven Smith" userId="fe54fe9dfb03c4fe" providerId="LiveId" clId="{1261B2EF-6256-43DD-B687-4A56B711123C}" dt="2023-01-26T11:58:36.653" v="3324" actId="20577"/>
          <ac:spMkLst>
            <pc:docMk/>
            <pc:sldMk cId="3097582821" sldId="313"/>
            <ac:spMk id="3" creationId="{62FEE8D3-7332-81A9-DF59-41D4951A0E30}"/>
          </ac:spMkLst>
        </pc:spChg>
      </pc:sldChg>
      <pc:sldChg chg="modSp new mod">
        <pc:chgData name="Steven Smith" userId="fe54fe9dfb03c4fe" providerId="LiveId" clId="{1261B2EF-6256-43DD-B687-4A56B711123C}" dt="2023-01-26T11:57:19.732" v="3296" actId="20577"/>
        <pc:sldMkLst>
          <pc:docMk/>
          <pc:sldMk cId="3240536479" sldId="314"/>
        </pc:sldMkLst>
        <pc:spChg chg="mod">
          <ac:chgData name="Steven Smith" userId="fe54fe9dfb03c4fe" providerId="LiveId" clId="{1261B2EF-6256-43DD-B687-4A56B711123C}" dt="2023-01-26T11:57:19.732" v="3296" actId="20577"/>
          <ac:spMkLst>
            <pc:docMk/>
            <pc:sldMk cId="3240536479" sldId="314"/>
            <ac:spMk id="3" creationId="{14AA7EB7-446C-C4D6-77AD-8C2543E02D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FF69-39CE-2432-AA9B-E2EB94BA6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FFAE9-38E8-E657-C017-5B67FBAAC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8981-A8E8-0AAC-256B-25EE2FB1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7FD92-AABA-F097-173F-D53CD243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5F176-F791-C8AE-E2D8-DE42477D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4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5507-6ED2-FB44-71D0-6D7B3302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1FE9F-78C8-90C8-1E71-005BE4880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763E8-18C6-18BA-5776-9A3FE6FC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0CBF6-A3F8-1BFE-64AF-0792F84E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F42F7-711C-A6F0-C96D-2DF03FB4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C35EB-5CEE-6671-5739-ACBA05905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2F79D-F18F-29A5-4BCE-4CC16E61C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54B1-3851-F1C9-518C-6A174FA8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CEBF6-8F98-F03C-E00D-42F63DD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4F088-BA7B-C097-EE67-23489205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B1DF-A029-ECA4-F20F-BFDA199A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199-0F20-6859-6CFF-9A29D232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108B1-EA38-2F88-45B6-22C5FE91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853-91EB-C3B0-574F-AB998C00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48C2-901F-33D8-8B10-EBD39028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9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31C37-CAAB-D5ED-C3CE-CF0EA1D3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9EF4-7683-07D4-0E68-9CCB8185C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E3E9D-BD3D-1BDF-F6CD-5D5D8127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83D60-4C03-8174-EF6A-D1FE57E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A2F9-527D-55EF-7A38-E1DCC889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0060-6333-EEA0-04B4-88399D30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89AD-ECB1-0D6E-A2C0-C482BDCEB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A3C76-677C-A197-216F-CD64A06D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3D9CE-02FB-0E40-8658-5B5B9DDF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623B7-58D2-2B5B-4A22-00EDEEB8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FE5FB-4881-8370-2433-C1AA3E2E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28CD-A300-4CEE-06DC-555518F3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EC3E8-AF2D-B365-651B-EDC41E984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39A94-1BC0-9FA0-7DC0-4C9B8627C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06761-35F4-31BA-E45B-4592955D0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3E5B5-23A1-7018-67CA-EF537F750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59918-7FC3-54E9-F825-82BAF4F6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DE452-F8A8-79DF-524E-05DA71A2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9A332-3A84-36DE-A3CB-35A486BB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1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52F9-0EED-5282-943B-7BADC57C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8101E-D610-04D1-B773-CD7F0AFD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FEC22-6493-C78E-DF31-A1CDC6D0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FAF1E-B2C5-8A9C-C95C-6AC8B14C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5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E60F0-4082-2B66-0040-55A2A93F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83ADA-8735-5255-6FF1-3B69F1EB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81FB9-A17C-E630-9414-F57BFE86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A8417-7401-B0AF-BB95-B8F885AA0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28A97-CD55-0CAB-D121-E569913A3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D9CB1-507C-8529-C941-1CE3E39FF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CBFBC-BC9C-F0A7-50D0-D8D11CB3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C766F-2E39-AE71-17BB-49683A06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31CAD-179F-63C7-3031-A132A3C06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9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B96B-5273-43EA-CD72-DBFA4DA7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BA42C-66D4-C917-DDF0-BBFD4AD9A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41E84-E130-138E-24ED-0CEC4804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4A52E-9FE2-D64D-E23E-07938918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5AEDF-B1FB-D8C1-4BDF-D2607EC5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DEB1E-CABA-CEFB-59AA-80476A84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4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7A9C2-7611-2A65-FFEA-A4B3D5F9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42FF2-0A4D-34CF-13C8-A62D00704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DD3C6-0BD4-2732-CE0D-D38EAB14F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0B77-7948-4391-B8A9-7DE2DC58F530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BA458-30CB-C0A1-20C8-FCCEF302F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D2DCB-A9F8-69D4-9D93-282A87539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FB61A7-4E7B-3D51-7141-21F9C788A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1489841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Complete and translate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88FB7-86E5-18D2-FB04-09AD56E02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3177" y="3589537"/>
            <a:ext cx="7644627" cy="2522226"/>
          </a:xfrm>
        </p:spPr>
        <p:txBody>
          <a:bodyPr>
            <a:noAutofit/>
          </a:bodyPr>
          <a:lstStyle/>
          <a:p>
            <a:pPr algn="r"/>
            <a:r>
              <a:rPr lang="en-GB" sz="4000" dirty="0"/>
              <a:t>For each slide complete the verb and translate the sentence.</a:t>
            </a:r>
          </a:p>
          <a:p>
            <a:pPr algn="r"/>
            <a:endParaRPr lang="en-GB" sz="4000" dirty="0"/>
          </a:p>
          <a:p>
            <a:pPr algn="r"/>
            <a:r>
              <a:rPr lang="en-GB" dirty="0"/>
              <a:t>© frenchteacher.net 2023</a:t>
            </a:r>
          </a:p>
        </p:txBody>
      </p:sp>
    </p:spTree>
    <p:extLst>
      <p:ext uri="{BB962C8B-B14F-4D97-AF65-F5344CB8AC3E}">
        <p14:creationId xmlns:p14="http://schemas.microsoft.com/office/powerpoint/2010/main" val="321948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p___ des photos avec </a:t>
            </a:r>
            <a:r>
              <a:rPr lang="en-GB" sz="6600" dirty="0" err="1"/>
              <a:t>mon</a:t>
            </a:r>
            <a:r>
              <a:rPr lang="en-GB" sz="6600" dirty="0"/>
              <a:t> portable.</a:t>
            </a:r>
          </a:p>
        </p:txBody>
      </p:sp>
    </p:spTree>
    <p:extLst>
      <p:ext uri="{BB962C8B-B14F-4D97-AF65-F5344CB8AC3E}">
        <p14:creationId xmlns:p14="http://schemas.microsoft.com/office/powerpoint/2010/main" val="3932672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Samedi dernier </a:t>
            </a:r>
            <a:r>
              <a:rPr lang="en-GB" sz="6600" dirty="0" err="1"/>
              <a:t>j’ai</a:t>
            </a:r>
            <a:r>
              <a:rPr lang="en-GB" sz="6600" dirty="0"/>
              <a:t> r_______ </a:t>
            </a:r>
            <a:r>
              <a:rPr lang="en-GB" sz="6600" dirty="0" err="1"/>
              <a:t>une</a:t>
            </a:r>
            <a:r>
              <a:rPr lang="en-GB" sz="6600" dirty="0"/>
              <a:t> </a:t>
            </a:r>
            <a:r>
              <a:rPr lang="en-GB" sz="6600" dirty="0" err="1"/>
              <a:t>série</a:t>
            </a:r>
            <a:r>
              <a:rPr lang="en-GB" sz="6600" dirty="0"/>
              <a:t> à la </a:t>
            </a:r>
            <a:r>
              <a:rPr lang="en-GB" sz="6600" dirty="0" err="1"/>
              <a:t>télé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689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Mon </a:t>
            </a:r>
            <a:r>
              <a:rPr lang="en-GB" sz="6600" dirty="0" err="1"/>
              <a:t>père</a:t>
            </a:r>
            <a:r>
              <a:rPr lang="en-GB" sz="6600" dirty="0"/>
              <a:t> a é_______ de la musique dans le salon.</a:t>
            </a:r>
          </a:p>
        </p:txBody>
      </p:sp>
    </p:spTree>
    <p:extLst>
      <p:ext uri="{BB962C8B-B14F-4D97-AF65-F5344CB8AC3E}">
        <p14:creationId xmlns:p14="http://schemas.microsoft.com/office/powerpoint/2010/main" val="2432663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Hier</a:t>
            </a:r>
            <a:r>
              <a:rPr lang="en-GB" sz="6600" dirty="0"/>
              <a:t> il a f___ </a:t>
            </a:r>
            <a:r>
              <a:rPr lang="en-GB" sz="6600" dirty="0" err="1"/>
              <a:t>froid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8909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Le week-end dernier </a:t>
            </a:r>
            <a:r>
              <a:rPr lang="en-GB" sz="6600" dirty="0" err="1"/>
              <a:t>j’ai</a:t>
            </a:r>
            <a:r>
              <a:rPr lang="en-GB" sz="6600" dirty="0"/>
              <a:t> v_ </a:t>
            </a:r>
            <a:r>
              <a:rPr lang="en-GB" sz="6600" dirty="0" err="1"/>
              <a:t>mon</a:t>
            </a:r>
            <a:r>
              <a:rPr lang="en-GB" sz="6600" dirty="0"/>
              <a:t> </a:t>
            </a:r>
            <a:r>
              <a:rPr lang="en-GB" sz="6600" dirty="0" err="1"/>
              <a:t>oncle</a:t>
            </a:r>
            <a:r>
              <a:rPr lang="en-GB" sz="6600" dirty="0"/>
              <a:t> et ma </a:t>
            </a:r>
            <a:r>
              <a:rPr lang="en-GB" sz="6600" dirty="0" err="1"/>
              <a:t>tante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45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j____ à des jeux </a:t>
            </a:r>
            <a:r>
              <a:rPr lang="en-GB" sz="6600" dirty="0" err="1"/>
              <a:t>vidéo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3434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Hier</a:t>
            </a:r>
            <a:r>
              <a:rPr lang="en-GB" sz="6600" dirty="0"/>
              <a:t> </a:t>
            </a:r>
            <a:r>
              <a:rPr lang="en-GB" sz="6600" dirty="0" err="1"/>
              <a:t>soir</a:t>
            </a:r>
            <a:r>
              <a:rPr lang="en-GB" sz="6600" dirty="0"/>
              <a:t> je suis r____ à la </a:t>
            </a:r>
            <a:r>
              <a:rPr lang="en-GB" sz="6600" dirty="0" err="1"/>
              <a:t>maison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658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Nous </a:t>
            </a:r>
            <a:r>
              <a:rPr lang="en-GB" sz="6600" dirty="0" err="1"/>
              <a:t>avons</a:t>
            </a:r>
            <a:r>
              <a:rPr lang="en-GB" sz="6600" dirty="0"/>
              <a:t> v______ un château à Amboise.</a:t>
            </a:r>
          </a:p>
        </p:txBody>
      </p:sp>
    </p:spTree>
    <p:extLst>
      <p:ext uri="{BB962C8B-B14F-4D97-AF65-F5344CB8AC3E}">
        <p14:creationId xmlns:p14="http://schemas.microsoft.com/office/powerpoint/2010/main" val="3555534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Nous </a:t>
            </a:r>
            <a:r>
              <a:rPr lang="en-GB" sz="6600" dirty="0" err="1"/>
              <a:t>sommes</a:t>
            </a:r>
            <a:r>
              <a:rPr lang="en-GB" sz="6600" dirty="0"/>
              <a:t> a____ </a:t>
            </a:r>
            <a:r>
              <a:rPr lang="en-GB" sz="6600" dirty="0" err="1"/>
              <a:t>en</a:t>
            </a:r>
            <a:r>
              <a:rPr lang="en-GB" sz="6600" dirty="0"/>
              <a:t> </a:t>
            </a:r>
            <a:r>
              <a:rPr lang="en-GB" sz="6600" dirty="0" err="1"/>
              <a:t>Espagne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0709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suis n__  </a:t>
            </a:r>
            <a:r>
              <a:rPr lang="en-GB" sz="6600" dirty="0" err="1"/>
              <a:t>en</a:t>
            </a:r>
            <a:r>
              <a:rPr lang="en-GB" sz="6600" dirty="0"/>
              <a:t> 2012.</a:t>
            </a:r>
          </a:p>
        </p:txBody>
      </p:sp>
    </p:spTree>
    <p:extLst>
      <p:ext uri="{BB962C8B-B14F-4D97-AF65-F5344CB8AC3E}">
        <p14:creationId xmlns:p14="http://schemas.microsoft.com/office/powerpoint/2010/main" val="208827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8598-E26D-6EE8-ECE2-8C0DD26A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E3117-ADFD-4DAA-1F1B-76AD1A274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Students could do this starter orally in pairs.</a:t>
            </a:r>
          </a:p>
          <a:p>
            <a:r>
              <a:rPr lang="en-GB" dirty="0"/>
              <a:t>One could complete, one could translate.</a:t>
            </a:r>
          </a:p>
          <a:p>
            <a:r>
              <a:rPr lang="en-GB" dirty="0"/>
              <a:t>Or students can do this on paper individually or in pairs.</a:t>
            </a:r>
          </a:p>
          <a:p>
            <a:r>
              <a:rPr lang="en-GB" dirty="0"/>
              <a:t>Consider a time limit for each slide.</a:t>
            </a:r>
          </a:p>
          <a:p>
            <a:r>
              <a:rPr lang="en-GB" dirty="0"/>
              <a:t>Edit the slides to suit your needs.</a:t>
            </a:r>
          </a:p>
          <a:p>
            <a:r>
              <a:rPr lang="en-GB" dirty="0"/>
              <a:t>Note the emphasis on retrieval of PAST PARTICIPLES in the perfect tense here.</a:t>
            </a:r>
          </a:p>
          <a:p>
            <a:r>
              <a:rPr lang="en-GB" dirty="0"/>
              <a:t>Note that forcing the students to translate ensures they are focused on meaning, nit just the form of the verb.</a:t>
            </a:r>
          </a:p>
        </p:txBody>
      </p:sp>
    </p:spTree>
    <p:extLst>
      <p:ext uri="{BB962C8B-B14F-4D97-AF65-F5344CB8AC3E}">
        <p14:creationId xmlns:p14="http://schemas.microsoft.com/office/powerpoint/2010/main" val="3384494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é____ un message à </a:t>
            </a:r>
            <a:r>
              <a:rPr lang="en-GB" sz="6600" dirty="0" err="1"/>
              <a:t>mon</a:t>
            </a:r>
            <a:r>
              <a:rPr lang="en-GB" sz="6600" dirty="0"/>
              <a:t> amie.</a:t>
            </a:r>
          </a:p>
        </p:txBody>
      </p:sp>
    </p:spTree>
    <p:extLst>
      <p:ext uri="{BB962C8B-B14F-4D97-AF65-F5344CB8AC3E}">
        <p14:creationId xmlns:p14="http://schemas.microsoft.com/office/powerpoint/2010/main" val="1469297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p___ le </a:t>
            </a:r>
            <a:r>
              <a:rPr lang="en-GB" sz="6600" dirty="0" err="1"/>
              <a:t>dîner</a:t>
            </a:r>
            <a:r>
              <a:rPr lang="en-GB" sz="6600" dirty="0"/>
              <a:t> au restaurant </a:t>
            </a:r>
            <a:r>
              <a:rPr lang="en-GB" sz="6600" dirty="0" err="1"/>
              <a:t>italien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71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Nous </a:t>
            </a:r>
            <a:r>
              <a:rPr lang="en-GB" sz="6600" dirty="0" err="1"/>
              <a:t>avons</a:t>
            </a:r>
            <a:r>
              <a:rPr lang="en-GB" sz="6600" dirty="0"/>
              <a:t> v_____ un </a:t>
            </a:r>
            <a:r>
              <a:rPr lang="en-GB" sz="6600" dirty="0" err="1"/>
              <a:t>musée</a:t>
            </a:r>
            <a:r>
              <a:rPr lang="en-GB" sz="6600" dirty="0"/>
              <a:t> à Madrid.</a:t>
            </a:r>
          </a:p>
        </p:txBody>
      </p:sp>
    </p:spTree>
    <p:extLst>
      <p:ext uri="{BB962C8B-B14F-4D97-AF65-F5344CB8AC3E}">
        <p14:creationId xmlns:p14="http://schemas.microsoft.com/office/powerpoint/2010/main" val="1545702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</a:t>
            </a:r>
            <a:r>
              <a:rPr lang="en-GB" sz="6600" dirty="0" err="1"/>
              <a:t>voy</a:t>
            </a:r>
            <a:r>
              <a:rPr lang="en-GB" sz="6600" dirty="0"/>
              <a:t>____ au Portugal </a:t>
            </a:r>
            <a:r>
              <a:rPr lang="en-GB" sz="6600" dirty="0" err="1"/>
              <a:t>en</a:t>
            </a:r>
            <a:r>
              <a:rPr lang="en-GB" sz="6600" dirty="0"/>
              <a:t> avion.</a:t>
            </a:r>
          </a:p>
        </p:txBody>
      </p:sp>
    </p:spTree>
    <p:extLst>
      <p:ext uri="{BB962C8B-B14F-4D97-AF65-F5344CB8AC3E}">
        <p14:creationId xmlns:p14="http://schemas.microsoft.com/office/powerpoint/2010/main" val="1096848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Au café nous </a:t>
            </a:r>
            <a:r>
              <a:rPr lang="en-GB" sz="6600" dirty="0" err="1"/>
              <a:t>avons</a:t>
            </a:r>
            <a:r>
              <a:rPr lang="en-GB" sz="6600" dirty="0"/>
              <a:t> b_ du </a:t>
            </a:r>
            <a:r>
              <a:rPr lang="en-GB" sz="6600" dirty="0" err="1"/>
              <a:t>thé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914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f___ </a:t>
            </a:r>
            <a:r>
              <a:rPr lang="en-GB" sz="6600" dirty="0" err="1"/>
              <a:t>mes</a:t>
            </a:r>
            <a:r>
              <a:rPr lang="en-GB" sz="6600" dirty="0"/>
              <a:t> devoirs dans ma chambre </a:t>
            </a:r>
            <a:r>
              <a:rPr lang="en-GB" sz="6600" dirty="0" err="1"/>
              <a:t>hier</a:t>
            </a:r>
            <a:r>
              <a:rPr lang="en-GB" sz="6600" dirty="0"/>
              <a:t> </a:t>
            </a:r>
            <a:r>
              <a:rPr lang="en-GB" sz="6600" dirty="0" err="1"/>
              <a:t>soir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2346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</a:t>
            </a:r>
            <a:r>
              <a:rPr lang="en-GB" sz="6600" dirty="0" err="1"/>
              <a:t>n’ai</a:t>
            </a:r>
            <a:r>
              <a:rPr lang="en-GB" sz="6600" dirty="0"/>
              <a:t> pas m_____ de frites.</a:t>
            </a:r>
          </a:p>
        </p:txBody>
      </p:sp>
    </p:spTree>
    <p:extLst>
      <p:ext uri="{BB962C8B-B14F-4D97-AF65-F5344CB8AC3E}">
        <p14:creationId xmlns:p14="http://schemas.microsoft.com/office/powerpoint/2010/main" val="2422802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l_ un livre </a:t>
            </a:r>
            <a:r>
              <a:rPr lang="en-GB" sz="6600" dirty="0" err="1"/>
              <a:t>hier</a:t>
            </a:r>
            <a:r>
              <a:rPr lang="en-GB" sz="6600" dirty="0"/>
              <a:t> </a:t>
            </a:r>
            <a:r>
              <a:rPr lang="en-GB" sz="6600" dirty="0" err="1"/>
              <a:t>soir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4716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B561A-DFF0-AFF8-8D75-AB68742E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     </a:t>
            </a:r>
            <a:r>
              <a:rPr lang="en-GB" b="1" dirty="0"/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7148D-AC3B-4945-E80E-35C9629B5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083"/>
            <a:ext cx="10515600" cy="490888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err="1"/>
              <a:t>regardé</a:t>
            </a:r>
            <a:r>
              <a:rPr lang="en-GB" dirty="0"/>
              <a:t> - I watched a film.</a:t>
            </a:r>
          </a:p>
          <a:p>
            <a:pPr marL="514350" indent="-514350">
              <a:buAutoNum type="arabicPeriod"/>
            </a:pPr>
            <a:r>
              <a:rPr lang="en-GB" dirty="0" err="1"/>
              <a:t>acheté</a:t>
            </a:r>
            <a:r>
              <a:rPr lang="en-GB" dirty="0"/>
              <a:t> – I bought a baguette at the baker’s.</a:t>
            </a:r>
          </a:p>
          <a:p>
            <a:pPr marL="514350" indent="-514350">
              <a:buAutoNum type="arabicPeriod"/>
            </a:pPr>
            <a:r>
              <a:rPr lang="en-GB" dirty="0" err="1"/>
              <a:t>parlé</a:t>
            </a:r>
            <a:r>
              <a:rPr lang="en-GB" dirty="0"/>
              <a:t> – I spoke French during the holidays.</a:t>
            </a:r>
          </a:p>
          <a:p>
            <a:pPr marL="514350" indent="-514350">
              <a:buAutoNum type="arabicPeriod"/>
            </a:pPr>
            <a:r>
              <a:rPr lang="en-GB" dirty="0" err="1"/>
              <a:t>joué</a:t>
            </a:r>
            <a:r>
              <a:rPr lang="en-GB" dirty="0"/>
              <a:t> – I played football on the sports field.</a:t>
            </a:r>
          </a:p>
          <a:p>
            <a:pPr marL="514350" indent="-514350">
              <a:buAutoNum type="arabicPeriod"/>
            </a:pPr>
            <a:r>
              <a:rPr lang="en-GB" dirty="0"/>
              <a:t>fait – Last weekend I went cycling with my friend.</a:t>
            </a:r>
          </a:p>
          <a:p>
            <a:pPr marL="514350" indent="-514350">
              <a:buAutoNum type="arabicPeriod"/>
            </a:pPr>
            <a:r>
              <a:rPr lang="en-GB" dirty="0" err="1"/>
              <a:t>allé</a:t>
            </a:r>
            <a:r>
              <a:rPr lang="en-GB" dirty="0"/>
              <a:t>(e) – I went to France with my parents.</a:t>
            </a:r>
          </a:p>
          <a:p>
            <a:pPr marL="514350" indent="-514350">
              <a:buAutoNum type="arabicPeriod"/>
            </a:pPr>
            <a:r>
              <a:rPr lang="en-GB" dirty="0" err="1"/>
              <a:t>mangé</a:t>
            </a:r>
            <a:r>
              <a:rPr lang="en-GB" dirty="0"/>
              <a:t> – I ate fish with rice.</a:t>
            </a:r>
          </a:p>
          <a:p>
            <a:pPr marL="514350" indent="-514350">
              <a:buAutoNum type="arabicPeriod"/>
            </a:pPr>
            <a:r>
              <a:rPr lang="en-GB" dirty="0"/>
              <a:t>pris – I took photos with my mobile/phone.</a:t>
            </a:r>
          </a:p>
          <a:p>
            <a:pPr marL="514350" indent="-514350">
              <a:buAutoNum type="arabicPeriod"/>
            </a:pPr>
            <a:r>
              <a:rPr lang="en-GB" dirty="0" err="1"/>
              <a:t>regardé</a:t>
            </a:r>
            <a:r>
              <a:rPr lang="en-GB" dirty="0"/>
              <a:t> – Last Saturday I watched a series on TV.</a:t>
            </a:r>
          </a:p>
          <a:p>
            <a:pPr marL="514350" indent="-514350">
              <a:buAutoNum type="arabicPeriod"/>
            </a:pPr>
            <a:r>
              <a:rPr lang="en-GB" dirty="0" err="1"/>
              <a:t>écouté</a:t>
            </a:r>
            <a:r>
              <a:rPr lang="en-GB" dirty="0"/>
              <a:t> – My father listened to music in the sitting room.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964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12EA-8A4A-121C-D44E-08203DE3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EE8D3-7332-81A9-DF59-41D4951A0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223"/>
            <a:ext cx="10515600" cy="558174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11. fait – Yesterday it was cold.</a:t>
            </a:r>
          </a:p>
          <a:p>
            <a:pPr marL="0" indent="0">
              <a:buNone/>
            </a:pPr>
            <a:r>
              <a:rPr lang="en-GB" dirty="0"/>
              <a:t>12. vu – Last weekend I saw my uncle and my aunt.</a:t>
            </a:r>
          </a:p>
          <a:p>
            <a:pPr marL="0" indent="0">
              <a:buNone/>
            </a:pPr>
            <a:r>
              <a:rPr lang="en-GB" dirty="0"/>
              <a:t>13. </a:t>
            </a:r>
            <a:r>
              <a:rPr lang="en-GB" dirty="0" err="1"/>
              <a:t>joué</a:t>
            </a:r>
            <a:r>
              <a:rPr lang="en-GB" dirty="0"/>
              <a:t> - I played computer games.</a:t>
            </a:r>
          </a:p>
          <a:p>
            <a:pPr marL="0" indent="0">
              <a:buNone/>
            </a:pPr>
            <a:r>
              <a:rPr lang="en-GB" dirty="0"/>
              <a:t>14. </a:t>
            </a:r>
            <a:r>
              <a:rPr lang="en-GB" dirty="0" err="1"/>
              <a:t>resté</a:t>
            </a:r>
            <a:r>
              <a:rPr lang="en-GB" dirty="0"/>
              <a:t>(e) – Last night I stayed at home.</a:t>
            </a:r>
          </a:p>
          <a:p>
            <a:pPr marL="0" indent="0">
              <a:buNone/>
            </a:pPr>
            <a:r>
              <a:rPr lang="en-GB" dirty="0"/>
              <a:t>15. </a:t>
            </a:r>
            <a:r>
              <a:rPr lang="en-GB" dirty="0" err="1"/>
              <a:t>visité</a:t>
            </a:r>
            <a:r>
              <a:rPr lang="en-GB" dirty="0"/>
              <a:t> – We visited a castle in Amboise.</a:t>
            </a:r>
          </a:p>
          <a:p>
            <a:pPr marL="0" indent="0">
              <a:buNone/>
            </a:pPr>
            <a:r>
              <a:rPr lang="en-GB" dirty="0"/>
              <a:t>16. </a:t>
            </a:r>
            <a:r>
              <a:rPr lang="en-GB" dirty="0" err="1"/>
              <a:t>allé</a:t>
            </a:r>
            <a:r>
              <a:rPr lang="en-GB" dirty="0"/>
              <a:t>(e)s – We went to Spain.</a:t>
            </a:r>
          </a:p>
          <a:p>
            <a:pPr marL="0" indent="0">
              <a:buNone/>
            </a:pPr>
            <a:r>
              <a:rPr lang="en-GB" dirty="0"/>
              <a:t>17. né(e) – I was born in 2012.</a:t>
            </a:r>
          </a:p>
          <a:p>
            <a:pPr marL="0" indent="0">
              <a:buNone/>
            </a:pPr>
            <a:r>
              <a:rPr lang="en-GB" dirty="0"/>
              <a:t>18. </a:t>
            </a:r>
            <a:r>
              <a:rPr lang="en-GB" dirty="0" err="1"/>
              <a:t>écrit</a:t>
            </a:r>
            <a:r>
              <a:rPr lang="en-GB" dirty="0"/>
              <a:t> – I wrote a message to my friend.</a:t>
            </a:r>
          </a:p>
          <a:p>
            <a:pPr marL="0" indent="0">
              <a:buNone/>
            </a:pPr>
            <a:r>
              <a:rPr lang="en-GB" dirty="0"/>
              <a:t>19. pris – I had (‘took’) dinner in an Italian restaurant.</a:t>
            </a:r>
          </a:p>
          <a:p>
            <a:pPr marL="0" indent="0">
              <a:buNone/>
            </a:pPr>
            <a:r>
              <a:rPr lang="en-GB" dirty="0"/>
              <a:t>20. </a:t>
            </a:r>
            <a:r>
              <a:rPr lang="en-GB" dirty="0" err="1"/>
              <a:t>visité</a:t>
            </a:r>
            <a:r>
              <a:rPr lang="en-GB" dirty="0"/>
              <a:t> – we visited a museum in Marid.</a:t>
            </a:r>
          </a:p>
        </p:txBody>
      </p:sp>
    </p:spTree>
    <p:extLst>
      <p:ext uri="{BB962C8B-B14F-4D97-AF65-F5344CB8AC3E}">
        <p14:creationId xmlns:p14="http://schemas.microsoft.com/office/powerpoint/2010/main" val="309758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r_______ un film.</a:t>
            </a:r>
          </a:p>
        </p:txBody>
      </p:sp>
    </p:spTree>
    <p:extLst>
      <p:ext uri="{BB962C8B-B14F-4D97-AF65-F5344CB8AC3E}">
        <p14:creationId xmlns:p14="http://schemas.microsoft.com/office/powerpoint/2010/main" val="4415917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1798-E45D-51BE-0050-9AA07253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A7EB7-446C-C4D6-77AD-8C2543E0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1"/>
            </a:pPr>
            <a:r>
              <a:rPr lang="en-GB" dirty="0" err="1"/>
              <a:t>voyagé</a:t>
            </a:r>
            <a:r>
              <a:rPr lang="en-GB" dirty="0"/>
              <a:t> – I travelled to Portugal by plane (flew to Portugal).</a:t>
            </a:r>
          </a:p>
          <a:p>
            <a:pPr marL="514350" indent="-514350">
              <a:buAutoNum type="arabicPeriod" startAt="21"/>
            </a:pPr>
            <a:r>
              <a:rPr lang="en-GB" dirty="0" err="1"/>
              <a:t>bu</a:t>
            </a:r>
            <a:r>
              <a:rPr lang="en-GB" dirty="0"/>
              <a:t> – At the café we drank tea.</a:t>
            </a:r>
          </a:p>
          <a:p>
            <a:pPr marL="514350" indent="-514350">
              <a:buAutoNum type="arabicPeriod" startAt="21"/>
            </a:pPr>
            <a:r>
              <a:rPr lang="en-GB" dirty="0"/>
              <a:t>fait – I did my homework in my bedroom last night.</a:t>
            </a:r>
          </a:p>
          <a:p>
            <a:pPr marL="514350" indent="-514350">
              <a:buAutoNum type="arabicPeriod" startAt="21"/>
            </a:pPr>
            <a:r>
              <a:rPr lang="en-GB" dirty="0" err="1"/>
              <a:t>mangé</a:t>
            </a:r>
            <a:r>
              <a:rPr lang="en-GB" dirty="0"/>
              <a:t> – I didn’t eat chips (fries).</a:t>
            </a:r>
          </a:p>
          <a:p>
            <a:pPr marL="514350" indent="-514350">
              <a:buAutoNum type="arabicPeriod" startAt="21"/>
            </a:pPr>
            <a:r>
              <a:rPr lang="en-GB" dirty="0" err="1"/>
              <a:t>lu</a:t>
            </a:r>
            <a:r>
              <a:rPr lang="en-GB" dirty="0"/>
              <a:t> – I read a book last night.</a:t>
            </a:r>
          </a:p>
          <a:p>
            <a:pPr marL="514350" indent="-514350">
              <a:buAutoNum type="arabicPeriod" startAt="21"/>
            </a:pPr>
            <a:endParaRPr lang="en-GB" dirty="0"/>
          </a:p>
          <a:p>
            <a:pPr marL="514350" indent="-514350">
              <a:buAutoNum type="arabicPeriod" startAt="21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53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ach____ </a:t>
            </a:r>
            <a:r>
              <a:rPr lang="en-GB" sz="6600" dirty="0" err="1"/>
              <a:t>une</a:t>
            </a:r>
            <a:r>
              <a:rPr lang="en-GB" sz="6600" dirty="0"/>
              <a:t> baguette à la boulangerie.</a:t>
            </a:r>
          </a:p>
        </p:txBody>
      </p:sp>
    </p:spTree>
    <p:extLst>
      <p:ext uri="{BB962C8B-B14F-4D97-AF65-F5344CB8AC3E}">
        <p14:creationId xmlns:p14="http://schemas.microsoft.com/office/powerpoint/2010/main" val="246100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sz="6600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pa____ </a:t>
            </a:r>
            <a:r>
              <a:rPr lang="en-GB" sz="6600" dirty="0" err="1"/>
              <a:t>français</a:t>
            </a:r>
            <a:r>
              <a:rPr lang="en-GB" sz="6600" dirty="0"/>
              <a:t> pendant les vacances. </a:t>
            </a:r>
          </a:p>
        </p:txBody>
      </p:sp>
    </p:spTree>
    <p:extLst>
      <p:ext uri="{BB962C8B-B14F-4D97-AF65-F5344CB8AC3E}">
        <p14:creationId xmlns:p14="http://schemas.microsoft.com/office/powerpoint/2010/main" val="133653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 </a:t>
            </a:r>
            <a:r>
              <a:rPr lang="en-GB" sz="6600" dirty="0" err="1"/>
              <a:t>J’ai</a:t>
            </a:r>
            <a:r>
              <a:rPr lang="en-GB" sz="6600" dirty="0"/>
              <a:t> j___ au foot sur le terrain de sports.</a:t>
            </a:r>
          </a:p>
        </p:txBody>
      </p:sp>
    </p:spTree>
    <p:extLst>
      <p:ext uri="{BB962C8B-B14F-4D97-AF65-F5344CB8AC3E}">
        <p14:creationId xmlns:p14="http://schemas.microsoft.com/office/powerpoint/2010/main" val="386119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Le week-end dernier </a:t>
            </a:r>
            <a:r>
              <a:rPr lang="en-GB" sz="6600" dirty="0" err="1"/>
              <a:t>j’ai</a:t>
            </a:r>
            <a:r>
              <a:rPr lang="en-GB" sz="6600" dirty="0"/>
              <a:t> f___ du </a:t>
            </a:r>
            <a:r>
              <a:rPr lang="en-GB" sz="6600" dirty="0" err="1"/>
              <a:t>vélo</a:t>
            </a:r>
            <a:r>
              <a:rPr lang="en-GB" sz="6600" dirty="0"/>
              <a:t> avec </a:t>
            </a:r>
            <a:r>
              <a:rPr lang="en-GB" sz="6600" dirty="0" err="1"/>
              <a:t>mon</a:t>
            </a:r>
            <a:r>
              <a:rPr lang="en-GB" sz="6600" dirty="0"/>
              <a:t> </a:t>
            </a:r>
            <a:r>
              <a:rPr lang="en-GB" sz="6600" dirty="0" err="1"/>
              <a:t>ami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41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Je suis a____ </a:t>
            </a:r>
            <a:r>
              <a:rPr lang="en-GB" sz="6600" dirty="0" err="1"/>
              <a:t>en</a:t>
            </a:r>
            <a:r>
              <a:rPr lang="en-GB" sz="6600" dirty="0"/>
              <a:t> France avec </a:t>
            </a:r>
            <a:r>
              <a:rPr lang="en-GB" sz="6600" dirty="0" err="1"/>
              <a:t>mes</a:t>
            </a:r>
            <a:r>
              <a:rPr lang="en-GB" sz="6600" dirty="0"/>
              <a:t> parents.</a:t>
            </a:r>
          </a:p>
        </p:txBody>
      </p:sp>
    </p:spTree>
    <p:extLst>
      <p:ext uri="{BB962C8B-B14F-4D97-AF65-F5344CB8AC3E}">
        <p14:creationId xmlns:p14="http://schemas.microsoft.com/office/powerpoint/2010/main" val="369939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J’ai</a:t>
            </a:r>
            <a:r>
              <a:rPr lang="en-GB" sz="6600" dirty="0"/>
              <a:t> m_____ du </a:t>
            </a:r>
            <a:r>
              <a:rPr lang="en-GB" sz="6600" dirty="0" err="1"/>
              <a:t>poisson</a:t>
            </a:r>
            <a:r>
              <a:rPr lang="en-GB" sz="6600" dirty="0"/>
              <a:t> avec du </a:t>
            </a:r>
            <a:r>
              <a:rPr lang="en-GB" sz="6600" dirty="0" err="1"/>
              <a:t>riz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338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633</Words>
  <Application>Microsoft Office PowerPoint</Application>
  <PresentationFormat>Widescreen</PresentationFormat>
  <Paragraphs>170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Complete and translate</vt:lpstr>
      <vt:lpstr>Teacher notes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                              Answers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 one out</dc:title>
  <dc:creator>Steven Smith</dc:creator>
  <cp:lastModifiedBy>Steven Smith</cp:lastModifiedBy>
  <cp:revision>10</cp:revision>
  <dcterms:created xsi:type="dcterms:W3CDTF">2022-07-10T11:10:32Z</dcterms:created>
  <dcterms:modified xsi:type="dcterms:W3CDTF">2023-01-26T11:59:45Z</dcterms:modified>
</cp:coreProperties>
</file>