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593F90-ABFD-4EFA-97D4-AAFF0F5BA5BF}" v="5" dt="2022-04-26T12:05:16.4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n Smith" userId="fe54fe9dfb03c4fe" providerId="LiveId" clId="{CE593F90-ABFD-4EFA-97D4-AAFF0F5BA5BF}"/>
    <pc:docChg chg="undo custSel modSld">
      <pc:chgData name="Steven Smith" userId="fe54fe9dfb03c4fe" providerId="LiveId" clId="{CE593F90-ABFD-4EFA-97D4-AAFF0F5BA5BF}" dt="2022-04-26T16:37:48.838" v="841" actId="20577"/>
      <pc:docMkLst>
        <pc:docMk/>
      </pc:docMkLst>
      <pc:sldChg chg="addSp delSp modSp mod setBg setClrOvrMap">
        <pc:chgData name="Steven Smith" userId="fe54fe9dfb03c4fe" providerId="LiveId" clId="{CE593F90-ABFD-4EFA-97D4-AAFF0F5BA5BF}" dt="2022-04-26T12:05:54.079" v="804" actId="20577"/>
        <pc:sldMkLst>
          <pc:docMk/>
          <pc:sldMk cId="390249240" sldId="256"/>
        </pc:sldMkLst>
        <pc:spChg chg="mod ord">
          <ac:chgData name="Steven Smith" userId="fe54fe9dfb03c4fe" providerId="LiveId" clId="{CE593F90-ABFD-4EFA-97D4-AAFF0F5BA5BF}" dt="2022-04-26T12:05:54.079" v="804" actId="20577"/>
          <ac:spMkLst>
            <pc:docMk/>
            <pc:sldMk cId="390249240" sldId="256"/>
            <ac:spMk id="2" creationId="{63F3C430-F8CE-47A4-BD1E-03B607B5ACC5}"/>
          </ac:spMkLst>
        </pc:spChg>
        <pc:spChg chg="mod ord">
          <ac:chgData name="Steven Smith" userId="fe54fe9dfb03c4fe" providerId="LiveId" clId="{CE593F90-ABFD-4EFA-97D4-AAFF0F5BA5BF}" dt="2022-04-26T12:05:42.190" v="798" actId="26606"/>
          <ac:spMkLst>
            <pc:docMk/>
            <pc:sldMk cId="390249240" sldId="256"/>
            <ac:spMk id="3" creationId="{D1E5C1AC-D30C-4510-AB20-8FF3A7A81517}"/>
          </ac:spMkLst>
        </pc:spChg>
        <pc:spChg chg="add del">
          <ac:chgData name="Steven Smith" userId="fe54fe9dfb03c4fe" providerId="LiveId" clId="{CE593F90-ABFD-4EFA-97D4-AAFF0F5BA5BF}" dt="2022-04-26T12:05:42.190" v="798" actId="26606"/>
          <ac:spMkLst>
            <pc:docMk/>
            <pc:sldMk cId="390249240" sldId="256"/>
            <ac:spMk id="27" creationId="{247AB924-1B87-43FC-B7C7-B112D5C51A0E}"/>
          </ac:spMkLst>
        </pc:spChg>
        <pc:spChg chg="add del">
          <ac:chgData name="Steven Smith" userId="fe54fe9dfb03c4fe" providerId="LiveId" clId="{CE593F90-ABFD-4EFA-97D4-AAFF0F5BA5BF}" dt="2022-04-26T12:05:37.588" v="795" actId="26606"/>
          <ac:spMkLst>
            <pc:docMk/>
            <pc:sldMk cId="390249240" sldId="256"/>
            <ac:spMk id="36" creationId="{823AC064-BC96-4F32-8AE1-B2FD38754823}"/>
          </ac:spMkLst>
        </pc:spChg>
        <pc:spChg chg="add del">
          <ac:chgData name="Steven Smith" userId="fe54fe9dfb03c4fe" providerId="LiveId" clId="{CE593F90-ABFD-4EFA-97D4-AAFF0F5BA5BF}" dt="2022-04-26T12:05:42.174" v="797" actId="26606"/>
          <ac:spMkLst>
            <pc:docMk/>
            <pc:sldMk cId="390249240" sldId="256"/>
            <ac:spMk id="43" creationId="{247AB924-1B87-43FC-B7C7-B112D5C51A0E}"/>
          </ac:spMkLst>
        </pc:spChg>
        <pc:spChg chg="add">
          <ac:chgData name="Steven Smith" userId="fe54fe9dfb03c4fe" providerId="LiveId" clId="{CE593F90-ABFD-4EFA-97D4-AAFF0F5BA5BF}" dt="2022-04-26T12:05:42.190" v="798" actId="26606"/>
          <ac:spMkLst>
            <pc:docMk/>
            <pc:sldMk cId="390249240" sldId="256"/>
            <ac:spMk id="44" creationId="{12617755-D451-4BAF-9B55-518297BFF42D}"/>
          </ac:spMkLst>
        </pc:spChg>
        <pc:spChg chg="add">
          <ac:chgData name="Steven Smith" userId="fe54fe9dfb03c4fe" providerId="LiveId" clId="{CE593F90-ABFD-4EFA-97D4-AAFF0F5BA5BF}" dt="2022-04-26T12:05:42.190" v="798" actId="26606"/>
          <ac:spMkLst>
            <pc:docMk/>
            <pc:sldMk cId="390249240" sldId="256"/>
            <ac:spMk id="45" creationId="{0C45045A-6083-4B3E-956A-67582337527D}"/>
          </ac:spMkLst>
        </pc:spChg>
        <pc:spChg chg="add">
          <ac:chgData name="Steven Smith" userId="fe54fe9dfb03c4fe" providerId="LiveId" clId="{CE593F90-ABFD-4EFA-97D4-AAFF0F5BA5BF}" dt="2022-04-26T12:05:42.190" v="798" actId="26606"/>
          <ac:spMkLst>
            <pc:docMk/>
            <pc:sldMk cId="390249240" sldId="256"/>
            <ac:spMk id="46" creationId="{86C062C2-3673-4248-BE21-B51B16E63267}"/>
          </ac:spMkLst>
        </pc:spChg>
        <pc:spChg chg="add">
          <ac:chgData name="Steven Smith" userId="fe54fe9dfb03c4fe" providerId="LiveId" clId="{CE593F90-ABFD-4EFA-97D4-AAFF0F5BA5BF}" dt="2022-04-26T12:05:42.190" v="798" actId="26606"/>
          <ac:spMkLst>
            <pc:docMk/>
            <pc:sldMk cId="390249240" sldId="256"/>
            <ac:spMk id="47" creationId="{EBD2B2B2-1395-4E7B-87A0-BD34551C01B6}"/>
          </ac:spMkLst>
        </pc:spChg>
        <pc:spChg chg="add">
          <ac:chgData name="Steven Smith" userId="fe54fe9dfb03c4fe" providerId="LiveId" clId="{CE593F90-ABFD-4EFA-97D4-AAFF0F5BA5BF}" dt="2022-04-26T12:05:42.190" v="798" actId="26606"/>
          <ac:spMkLst>
            <pc:docMk/>
            <pc:sldMk cId="390249240" sldId="256"/>
            <ac:spMk id="48" creationId="{42875DDC-0225-45F8-B745-78688F2D1ADC}"/>
          </ac:spMkLst>
        </pc:spChg>
        <pc:spChg chg="add">
          <ac:chgData name="Steven Smith" userId="fe54fe9dfb03c4fe" providerId="LiveId" clId="{CE593F90-ABFD-4EFA-97D4-AAFF0F5BA5BF}" dt="2022-04-26T12:05:42.190" v="798" actId="26606"/>
          <ac:spMkLst>
            <pc:docMk/>
            <pc:sldMk cId="390249240" sldId="256"/>
            <ac:spMk id="49" creationId="{4F329563-0961-4426-90D2-2DF4888E5461}"/>
          </ac:spMkLst>
        </pc:spChg>
        <pc:picChg chg="add mod ord">
          <ac:chgData name="Steven Smith" userId="fe54fe9dfb03c4fe" providerId="LiveId" clId="{CE593F90-ABFD-4EFA-97D4-AAFF0F5BA5BF}" dt="2022-04-26T12:05:42.190" v="798" actId="26606"/>
          <ac:picMkLst>
            <pc:docMk/>
            <pc:sldMk cId="390249240" sldId="256"/>
            <ac:picMk id="4" creationId="{8B77CE2C-2D7F-40E8-84F7-2C0CA70F2D75}"/>
          </ac:picMkLst>
        </pc:picChg>
        <pc:picChg chg="add mod">
          <ac:chgData name="Steven Smith" userId="fe54fe9dfb03c4fe" providerId="LiveId" clId="{CE593F90-ABFD-4EFA-97D4-AAFF0F5BA5BF}" dt="2022-04-26T12:05:42.190" v="798" actId="26606"/>
          <ac:picMkLst>
            <pc:docMk/>
            <pc:sldMk cId="390249240" sldId="256"/>
            <ac:picMk id="5" creationId="{65F6F233-69E1-48CC-9A2D-77ACCD7B2677}"/>
          </ac:picMkLst>
        </pc:picChg>
        <pc:picChg chg="add mod">
          <ac:chgData name="Steven Smith" userId="fe54fe9dfb03c4fe" providerId="LiveId" clId="{CE593F90-ABFD-4EFA-97D4-AAFF0F5BA5BF}" dt="2022-04-26T12:05:42.190" v="798" actId="26606"/>
          <ac:picMkLst>
            <pc:docMk/>
            <pc:sldMk cId="390249240" sldId="256"/>
            <ac:picMk id="6" creationId="{3BBB0CDE-E5B0-47B5-9FAE-39AA32D9249C}"/>
          </ac:picMkLst>
        </pc:picChg>
        <pc:picChg chg="del">
          <ac:chgData name="Steven Smith" userId="fe54fe9dfb03c4fe" providerId="LiveId" clId="{CE593F90-ABFD-4EFA-97D4-AAFF0F5BA5BF}" dt="2022-04-26T11:39:51.538" v="15" actId="21"/>
          <ac:picMkLst>
            <pc:docMk/>
            <pc:sldMk cId="390249240" sldId="256"/>
            <ac:picMk id="8" creationId="{397EFF38-E251-4CFB-B159-19ADBB0192E2}"/>
          </ac:picMkLst>
        </pc:picChg>
        <pc:picChg chg="del">
          <ac:chgData name="Steven Smith" userId="fe54fe9dfb03c4fe" providerId="LiveId" clId="{CE593F90-ABFD-4EFA-97D4-AAFF0F5BA5BF}" dt="2022-04-26T11:39:53.735" v="16" actId="21"/>
          <ac:picMkLst>
            <pc:docMk/>
            <pc:sldMk cId="390249240" sldId="256"/>
            <ac:picMk id="9" creationId="{1030763C-B08E-42D0-928A-B39745D00FF9}"/>
          </ac:picMkLst>
        </pc:picChg>
        <pc:picChg chg="del">
          <ac:chgData name="Steven Smith" userId="fe54fe9dfb03c4fe" providerId="LiveId" clId="{CE593F90-ABFD-4EFA-97D4-AAFF0F5BA5BF}" dt="2022-04-26T11:39:49.563" v="14" actId="21"/>
          <ac:picMkLst>
            <pc:docMk/>
            <pc:sldMk cId="390249240" sldId="256"/>
            <ac:picMk id="10" creationId="{59B8782A-4DCE-48FA-B944-9532B6B5EC00}"/>
          </ac:picMkLst>
        </pc:picChg>
        <pc:cxnChg chg="add del">
          <ac:chgData name="Steven Smith" userId="fe54fe9dfb03c4fe" providerId="LiveId" clId="{CE593F90-ABFD-4EFA-97D4-AAFF0F5BA5BF}" dt="2022-04-26T12:05:42.190" v="798" actId="26606"/>
          <ac:cxnSpMkLst>
            <pc:docMk/>
            <pc:sldMk cId="390249240" sldId="256"/>
            <ac:cxnSpMk id="25" creationId="{99AE2756-0FC4-4155-83E7-58AAAB63E757}"/>
          </ac:cxnSpMkLst>
        </pc:cxnChg>
        <pc:cxnChg chg="add del">
          <ac:chgData name="Steven Smith" userId="fe54fe9dfb03c4fe" providerId="LiveId" clId="{CE593F90-ABFD-4EFA-97D4-AAFF0F5BA5BF}" dt="2022-04-26T12:05:42.190" v="798" actId="26606"/>
          <ac:cxnSpMkLst>
            <pc:docMk/>
            <pc:sldMk cId="390249240" sldId="256"/>
            <ac:cxnSpMk id="29" creationId="{818DC98F-4057-4645-B948-F604F39A9CFE}"/>
          </ac:cxnSpMkLst>
        </pc:cxnChg>
        <pc:cxnChg chg="add del">
          <ac:chgData name="Steven Smith" userId="fe54fe9dfb03c4fe" providerId="LiveId" clId="{CE593F90-ABFD-4EFA-97D4-AAFF0F5BA5BF}" dt="2022-04-26T12:05:42.190" v="798" actId="26606"/>
          <ac:cxnSpMkLst>
            <pc:docMk/>
            <pc:sldMk cId="390249240" sldId="256"/>
            <ac:cxnSpMk id="31" creationId="{DAD2B705-4A9B-408D-AA80-4F41045E09DE}"/>
          </ac:cxnSpMkLst>
        </pc:cxnChg>
        <pc:cxnChg chg="add del">
          <ac:chgData name="Steven Smith" userId="fe54fe9dfb03c4fe" providerId="LiveId" clId="{CE593F90-ABFD-4EFA-97D4-AAFF0F5BA5BF}" dt="2022-04-26T12:05:37.588" v="795" actId="26606"/>
          <ac:cxnSpMkLst>
            <pc:docMk/>
            <pc:sldMk cId="390249240" sldId="256"/>
            <ac:cxnSpMk id="38" creationId="{7E7C77BC-7138-40B1-A15B-20F57A494629}"/>
          </ac:cxnSpMkLst>
        </pc:cxnChg>
        <pc:cxnChg chg="add del">
          <ac:chgData name="Steven Smith" userId="fe54fe9dfb03c4fe" providerId="LiveId" clId="{CE593F90-ABFD-4EFA-97D4-AAFF0F5BA5BF}" dt="2022-04-26T12:05:42.174" v="797" actId="26606"/>
          <ac:cxnSpMkLst>
            <pc:docMk/>
            <pc:sldMk cId="390249240" sldId="256"/>
            <ac:cxnSpMk id="40" creationId="{818DC98F-4057-4645-B948-F604F39A9CFE}"/>
          </ac:cxnSpMkLst>
        </pc:cxnChg>
        <pc:cxnChg chg="add del">
          <ac:chgData name="Steven Smith" userId="fe54fe9dfb03c4fe" providerId="LiveId" clId="{CE593F90-ABFD-4EFA-97D4-AAFF0F5BA5BF}" dt="2022-04-26T12:05:42.174" v="797" actId="26606"/>
          <ac:cxnSpMkLst>
            <pc:docMk/>
            <pc:sldMk cId="390249240" sldId="256"/>
            <ac:cxnSpMk id="41" creationId="{99AE2756-0FC4-4155-83E7-58AAAB63E757}"/>
          </ac:cxnSpMkLst>
        </pc:cxnChg>
        <pc:cxnChg chg="add del">
          <ac:chgData name="Steven Smith" userId="fe54fe9dfb03c4fe" providerId="LiveId" clId="{CE593F90-ABFD-4EFA-97D4-AAFF0F5BA5BF}" dt="2022-04-26T12:05:42.174" v="797" actId="26606"/>
          <ac:cxnSpMkLst>
            <pc:docMk/>
            <pc:sldMk cId="390249240" sldId="256"/>
            <ac:cxnSpMk id="42" creationId="{DAD2B705-4A9B-408D-AA80-4F41045E09DE}"/>
          </ac:cxnSpMkLst>
        </pc:cxnChg>
      </pc:sldChg>
      <pc:sldChg chg="addSp delSp modSp mod">
        <pc:chgData name="Steven Smith" userId="fe54fe9dfb03c4fe" providerId="LiveId" clId="{CE593F90-ABFD-4EFA-97D4-AAFF0F5BA5BF}" dt="2022-04-26T16:19:18.264" v="824" actId="20577"/>
        <pc:sldMkLst>
          <pc:docMk/>
          <pc:sldMk cId="1103747407" sldId="257"/>
        </pc:sldMkLst>
        <pc:spChg chg="mod">
          <ac:chgData name="Steven Smith" userId="fe54fe9dfb03c4fe" providerId="LiveId" clId="{CE593F90-ABFD-4EFA-97D4-AAFF0F5BA5BF}" dt="2022-04-26T16:19:18.264" v="824" actId="20577"/>
          <ac:spMkLst>
            <pc:docMk/>
            <pc:sldMk cId="1103747407" sldId="257"/>
            <ac:spMk id="3" creationId="{DFDCC360-8A46-4FE2-A023-843388695DC1}"/>
          </ac:spMkLst>
        </pc:spChg>
        <pc:spChg chg="add del mod">
          <ac:chgData name="Steven Smith" userId="fe54fe9dfb03c4fe" providerId="LiveId" clId="{CE593F90-ABFD-4EFA-97D4-AAFF0F5BA5BF}" dt="2022-04-26T12:04:14.075" v="783"/>
          <ac:spMkLst>
            <pc:docMk/>
            <pc:sldMk cId="1103747407" sldId="257"/>
            <ac:spMk id="4" creationId="{98D48BD9-CF42-42E7-BC3B-AD6FFD34A45F}"/>
          </ac:spMkLst>
        </pc:spChg>
      </pc:sldChg>
      <pc:sldChg chg="addSp delSp modSp mod">
        <pc:chgData name="Steven Smith" userId="fe54fe9dfb03c4fe" providerId="LiveId" clId="{CE593F90-ABFD-4EFA-97D4-AAFF0F5BA5BF}" dt="2022-04-26T11:59:31.831" v="438" actId="20577"/>
        <pc:sldMkLst>
          <pc:docMk/>
          <pc:sldMk cId="2119899690" sldId="258"/>
        </pc:sldMkLst>
        <pc:graphicFrameChg chg="modGraphic">
          <ac:chgData name="Steven Smith" userId="fe54fe9dfb03c4fe" providerId="LiveId" clId="{CE593F90-ABFD-4EFA-97D4-AAFF0F5BA5BF}" dt="2022-04-26T11:59:31.831" v="438" actId="20577"/>
          <ac:graphicFrameMkLst>
            <pc:docMk/>
            <pc:sldMk cId="2119899690" sldId="258"/>
            <ac:graphicFrameMk id="2" creationId="{81F4BDD7-4454-4B54-AE5A-A3CEEB8DF72C}"/>
          </ac:graphicFrameMkLst>
        </pc:graphicFrameChg>
        <pc:picChg chg="add mod">
          <ac:chgData name="Steven Smith" userId="fe54fe9dfb03c4fe" providerId="LiveId" clId="{CE593F90-ABFD-4EFA-97D4-AAFF0F5BA5BF}" dt="2022-04-26T11:42:33.043" v="156" actId="1076"/>
          <ac:picMkLst>
            <pc:docMk/>
            <pc:sldMk cId="2119899690" sldId="258"/>
            <ac:picMk id="4" creationId="{529B6A2E-96AE-476D-879C-D548BBF5907C}"/>
          </ac:picMkLst>
        </pc:picChg>
        <pc:picChg chg="del">
          <ac:chgData name="Steven Smith" userId="fe54fe9dfb03c4fe" providerId="LiveId" clId="{CE593F90-ABFD-4EFA-97D4-AAFF0F5BA5BF}" dt="2022-04-26T11:41:09.570" v="138" actId="21"/>
          <ac:picMkLst>
            <pc:docMk/>
            <pc:sldMk cId="2119899690" sldId="258"/>
            <ac:picMk id="5" creationId="{0F0A4C96-6734-4D86-86B0-69476BAAF332}"/>
          </ac:picMkLst>
        </pc:picChg>
        <pc:picChg chg="add mod">
          <ac:chgData name="Steven Smith" userId="fe54fe9dfb03c4fe" providerId="LiveId" clId="{CE593F90-ABFD-4EFA-97D4-AAFF0F5BA5BF}" dt="2022-04-26T11:43:24.211" v="177" actId="1076"/>
          <ac:picMkLst>
            <pc:docMk/>
            <pc:sldMk cId="2119899690" sldId="258"/>
            <ac:picMk id="7" creationId="{63ECE3E8-2BBA-44E0-8612-44B7A31F5506}"/>
          </ac:picMkLst>
        </pc:picChg>
        <pc:picChg chg="del">
          <ac:chgData name="Steven Smith" userId="fe54fe9dfb03c4fe" providerId="LiveId" clId="{CE593F90-ABFD-4EFA-97D4-AAFF0F5BA5BF}" dt="2022-04-26T11:41:11.521" v="139" actId="21"/>
          <ac:picMkLst>
            <pc:docMk/>
            <pc:sldMk cId="2119899690" sldId="258"/>
            <ac:picMk id="8" creationId="{0FE27A7F-A663-4199-AB2F-5A2BCCD1AA81}"/>
          </ac:picMkLst>
        </pc:picChg>
        <pc:picChg chg="del">
          <ac:chgData name="Steven Smith" userId="fe54fe9dfb03c4fe" providerId="LiveId" clId="{CE593F90-ABFD-4EFA-97D4-AAFF0F5BA5BF}" dt="2022-04-26T11:41:13.369" v="140" actId="21"/>
          <ac:picMkLst>
            <pc:docMk/>
            <pc:sldMk cId="2119899690" sldId="258"/>
            <ac:picMk id="10" creationId="{9D1C3DFB-2545-4C21-9A64-C31AA1182FB0}"/>
          </ac:picMkLst>
        </pc:picChg>
        <pc:picChg chg="add mod">
          <ac:chgData name="Steven Smith" userId="fe54fe9dfb03c4fe" providerId="LiveId" clId="{CE593F90-ABFD-4EFA-97D4-AAFF0F5BA5BF}" dt="2022-04-26T11:44:16.524" v="198" actId="1076"/>
          <ac:picMkLst>
            <pc:docMk/>
            <pc:sldMk cId="2119899690" sldId="258"/>
            <ac:picMk id="11" creationId="{A9BA0877-2C0F-4DF5-956E-A6110CD019FB}"/>
          </ac:picMkLst>
        </pc:picChg>
        <pc:picChg chg="add mod">
          <ac:chgData name="Steven Smith" userId="fe54fe9dfb03c4fe" providerId="LiveId" clId="{CE593F90-ABFD-4EFA-97D4-AAFF0F5BA5BF}" dt="2022-04-26T11:45:11.259" v="225" actId="1076"/>
          <ac:picMkLst>
            <pc:docMk/>
            <pc:sldMk cId="2119899690" sldId="258"/>
            <ac:picMk id="13" creationId="{750576AB-2A2C-4B3E-A57D-2695835D9BCC}"/>
          </ac:picMkLst>
        </pc:picChg>
        <pc:picChg chg="del">
          <ac:chgData name="Steven Smith" userId="fe54fe9dfb03c4fe" providerId="LiveId" clId="{CE593F90-ABFD-4EFA-97D4-AAFF0F5BA5BF}" dt="2022-04-26T11:41:16.393" v="141" actId="21"/>
          <ac:picMkLst>
            <pc:docMk/>
            <pc:sldMk cId="2119899690" sldId="258"/>
            <ac:picMk id="14" creationId="{B92CFA98-BBB7-4115-81B1-19902D7E4FD3}"/>
          </ac:picMkLst>
        </pc:picChg>
        <pc:picChg chg="add mod">
          <ac:chgData name="Steven Smith" userId="fe54fe9dfb03c4fe" providerId="LiveId" clId="{CE593F90-ABFD-4EFA-97D4-AAFF0F5BA5BF}" dt="2022-04-26T11:46:31.427" v="244" actId="14100"/>
          <ac:picMkLst>
            <pc:docMk/>
            <pc:sldMk cId="2119899690" sldId="258"/>
            <ac:picMk id="16" creationId="{2902BB56-549F-4CEB-BA49-C49D721C37AA}"/>
          </ac:picMkLst>
        </pc:picChg>
        <pc:picChg chg="del">
          <ac:chgData name="Steven Smith" userId="fe54fe9dfb03c4fe" providerId="LiveId" clId="{CE593F90-ABFD-4EFA-97D4-AAFF0F5BA5BF}" dt="2022-04-26T11:41:19.353" v="142" actId="21"/>
          <ac:picMkLst>
            <pc:docMk/>
            <pc:sldMk cId="2119899690" sldId="258"/>
            <ac:picMk id="17" creationId="{7FA09296-9931-43B9-9424-1C97236AF92D}"/>
          </ac:picMkLst>
        </pc:picChg>
        <pc:picChg chg="add mod">
          <ac:chgData name="Steven Smith" userId="fe54fe9dfb03c4fe" providerId="LiveId" clId="{CE593F90-ABFD-4EFA-97D4-AAFF0F5BA5BF}" dt="2022-04-26T11:47:24.075" v="282" actId="14100"/>
          <ac:picMkLst>
            <pc:docMk/>
            <pc:sldMk cId="2119899690" sldId="258"/>
            <ac:picMk id="19" creationId="{EB7EC00F-E66D-4385-97FA-60CBE5227B6A}"/>
          </ac:picMkLst>
        </pc:picChg>
        <pc:picChg chg="del">
          <ac:chgData name="Steven Smith" userId="fe54fe9dfb03c4fe" providerId="LiveId" clId="{CE593F90-ABFD-4EFA-97D4-AAFF0F5BA5BF}" dt="2022-04-26T11:41:21.921" v="143" actId="21"/>
          <ac:picMkLst>
            <pc:docMk/>
            <pc:sldMk cId="2119899690" sldId="258"/>
            <ac:picMk id="20" creationId="{9B179B85-4A6D-4CBE-A350-E7BF24D5BB46}"/>
          </ac:picMkLst>
        </pc:picChg>
        <pc:picChg chg="add mod">
          <ac:chgData name="Steven Smith" userId="fe54fe9dfb03c4fe" providerId="LiveId" clId="{CE593F90-ABFD-4EFA-97D4-AAFF0F5BA5BF}" dt="2022-04-26T11:48:53.035" v="306" actId="1076"/>
          <ac:picMkLst>
            <pc:docMk/>
            <pc:sldMk cId="2119899690" sldId="258"/>
            <ac:picMk id="22" creationId="{4D778BFD-4E0D-4D97-865A-0852E3B2534B}"/>
          </ac:picMkLst>
        </pc:picChg>
        <pc:picChg chg="del">
          <ac:chgData name="Steven Smith" userId="fe54fe9dfb03c4fe" providerId="LiveId" clId="{CE593F90-ABFD-4EFA-97D4-AAFF0F5BA5BF}" dt="2022-04-26T11:41:24.441" v="144" actId="21"/>
          <ac:picMkLst>
            <pc:docMk/>
            <pc:sldMk cId="2119899690" sldId="258"/>
            <ac:picMk id="23" creationId="{F55297CC-B5B8-4711-906D-260449FE54E7}"/>
          </ac:picMkLst>
        </pc:picChg>
        <pc:picChg chg="add del mod">
          <ac:chgData name="Steven Smith" userId="fe54fe9dfb03c4fe" providerId="LiveId" clId="{CE593F90-ABFD-4EFA-97D4-AAFF0F5BA5BF}" dt="2022-04-26T11:50:34.910" v="326" actId="21"/>
          <ac:picMkLst>
            <pc:docMk/>
            <pc:sldMk cId="2119899690" sldId="258"/>
            <ac:picMk id="25" creationId="{8513F8AE-B33D-45E8-94E1-9CA35836C990}"/>
          </ac:picMkLst>
        </pc:picChg>
        <pc:picChg chg="del">
          <ac:chgData name="Steven Smith" userId="fe54fe9dfb03c4fe" providerId="LiveId" clId="{CE593F90-ABFD-4EFA-97D4-AAFF0F5BA5BF}" dt="2022-04-26T11:41:27.113" v="145" actId="21"/>
          <ac:picMkLst>
            <pc:docMk/>
            <pc:sldMk cId="2119899690" sldId="258"/>
            <ac:picMk id="27" creationId="{AFD66C16-60B6-43F0-900F-3AEE018B5D3C}"/>
          </ac:picMkLst>
        </pc:picChg>
        <pc:picChg chg="add mod">
          <ac:chgData name="Steven Smith" userId="fe54fe9dfb03c4fe" providerId="LiveId" clId="{CE593F90-ABFD-4EFA-97D4-AAFF0F5BA5BF}" dt="2022-04-26T11:51:05.364" v="331" actId="1076"/>
          <ac:picMkLst>
            <pc:docMk/>
            <pc:sldMk cId="2119899690" sldId="258"/>
            <ac:picMk id="28" creationId="{DB3D4385-7B72-41B1-974A-ED3DE67B20DE}"/>
          </ac:picMkLst>
        </pc:picChg>
        <pc:picChg chg="add mod">
          <ac:chgData name="Steven Smith" userId="fe54fe9dfb03c4fe" providerId="LiveId" clId="{CE593F90-ABFD-4EFA-97D4-AAFF0F5BA5BF}" dt="2022-04-26T11:52:52.452" v="351" actId="1076"/>
          <ac:picMkLst>
            <pc:docMk/>
            <pc:sldMk cId="2119899690" sldId="258"/>
            <ac:picMk id="30" creationId="{ED13D80E-CC7E-4806-97A4-40C96D1E0CDD}"/>
          </ac:picMkLst>
        </pc:picChg>
        <pc:picChg chg="del">
          <ac:chgData name="Steven Smith" userId="fe54fe9dfb03c4fe" providerId="LiveId" clId="{CE593F90-ABFD-4EFA-97D4-AAFF0F5BA5BF}" dt="2022-04-26T11:41:29.784" v="146" actId="21"/>
          <ac:picMkLst>
            <pc:docMk/>
            <pc:sldMk cId="2119899690" sldId="258"/>
            <ac:picMk id="31" creationId="{E0C86AF3-D6F7-48D2-87AD-0A12F3187F9F}"/>
          </ac:picMkLst>
        </pc:picChg>
        <pc:picChg chg="add mod">
          <ac:chgData name="Steven Smith" userId="fe54fe9dfb03c4fe" providerId="LiveId" clId="{CE593F90-ABFD-4EFA-97D4-AAFF0F5BA5BF}" dt="2022-04-26T11:54:39.436" v="390" actId="1076"/>
          <ac:picMkLst>
            <pc:docMk/>
            <pc:sldMk cId="2119899690" sldId="258"/>
            <ac:picMk id="33" creationId="{A92956CA-D416-49FB-82F2-E0666BDE790F}"/>
          </ac:picMkLst>
        </pc:picChg>
        <pc:picChg chg="del">
          <ac:chgData name="Steven Smith" userId="fe54fe9dfb03c4fe" providerId="LiveId" clId="{CE593F90-ABFD-4EFA-97D4-AAFF0F5BA5BF}" dt="2022-04-26T11:41:32.089" v="147" actId="21"/>
          <ac:picMkLst>
            <pc:docMk/>
            <pc:sldMk cId="2119899690" sldId="258"/>
            <ac:picMk id="35" creationId="{F1AE7920-3354-4948-935B-3964FC30579C}"/>
          </ac:picMkLst>
        </pc:picChg>
        <pc:picChg chg="add mod">
          <ac:chgData name="Steven Smith" userId="fe54fe9dfb03c4fe" providerId="LiveId" clId="{CE593F90-ABFD-4EFA-97D4-AAFF0F5BA5BF}" dt="2022-04-26T11:56:19.516" v="417" actId="1076"/>
          <ac:picMkLst>
            <pc:docMk/>
            <pc:sldMk cId="2119899690" sldId="258"/>
            <ac:picMk id="36" creationId="{42E07AB6-BC4B-48F2-B211-CB49A4459F4E}"/>
          </ac:picMkLst>
        </pc:picChg>
        <pc:picChg chg="del">
          <ac:chgData name="Steven Smith" userId="fe54fe9dfb03c4fe" providerId="LiveId" clId="{CE593F90-ABFD-4EFA-97D4-AAFF0F5BA5BF}" dt="2022-04-26T11:41:37.273" v="148" actId="21"/>
          <ac:picMkLst>
            <pc:docMk/>
            <pc:sldMk cId="2119899690" sldId="258"/>
            <ac:picMk id="37" creationId="{0E2EDD8A-7EB0-44DA-ABC7-3A907B75E23D}"/>
          </ac:picMkLst>
        </pc:picChg>
        <pc:picChg chg="add mod">
          <ac:chgData name="Steven Smith" userId="fe54fe9dfb03c4fe" providerId="LiveId" clId="{CE593F90-ABFD-4EFA-97D4-AAFF0F5BA5BF}" dt="2022-04-26T11:59:21.676" v="429" actId="1076"/>
          <ac:picMkLst>
            <pc:docMk/>
            <pc:sldMk cId="2119899690" sldId="258"/>
            <ac:picMk id="39" creationId="{97881384-DA94-414E-954F-3749CEDF36B5}"/>
          </ac:picMkLst>
        </pc:picChg>
        <pc:picChg chg="del">
          <ac:chgData name="Steven Smith" userId="fe54fe9dfb03c4fe" providerId="LiveId" clId="{CE593F90-ABFD-4EFA-97D4-AAFF0F5BA5BF}" dt="2022-04-26T11:41:39.769" v="149" actId="21"/>
          <ac:picMkLst>
            <pc:docMk/>
            <pc:sldMk cId="2119899690" sldId="258"/>
            <ac:picMk id="40" creationId="{2E4073E8-316D-474A-83EE-0E4B2F218CD9}"/>
          </ac:picMkLst>
        </pc:picChg>
      </pc:sldChg>
      <pc:sldChg chg="modSp mod">
        <pc:chgData name="Steven Smith" userId="fe54fe9dfb03c4fe" providerId="LiveId" clId="{CE593F90-ABFD-4EFA-97D4-AAFF0F5BA5BF}" dt="2022-04-26T16:37:48.838" v="841" actId="20577"/>
        <pc:sldMkLst>
          <pc:docMk/>
          <pc:sldMk cId="4112202596" sldId="259"/>
        </pc:sldMkLst>
        <pc:spChg chg="mod">
          <ac:chgData name="Steven Smith" userId="fe54fe9dfb03c4fe" providerId="LiveId" clId="{CE593F90-ABFD-4EFA-97D4-AAFF0F5BA5BF}" dt="2022-04-26T16:37:48.838" v="841" actId="20577"/>
          <ac:spMkLst>
            <pc:docMk/>
            <pc:sldMk cId="4112202596" sldId="259"/>
            <ac:spMk id="4" creationId="{99C0B46A-1B5F-4CE9-BF7A-BBBD07AD18ED}"/>
          </ac:spMkLst>
        </pc:spChg>
        <pc:graphicFrameChg chg="modGraphic">
          <ac:chgData name="Steven Smith" userId="fe54fe9dfb03c4fe" providerId="LiveId" clId="{CE593F90-ABFD-4EFA-97D4-AAFF0F5BA5BF}" dt="2022-04-26T12:02:15.783" v="649" actId="20577"/>
          <ac:graphicFrameMkLst>
            <pc:docMk/>
            <pc:sldMk cId="4112202596" sldId="259"/>
            <ac:graphicFrameMk id="6" creationId="{7B51D3B6-D014-4DD9-BDD8-CFD11461BE28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8558C-CCF6-446E-ADB4-972F713568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A323D5-76D7-4C28-8A0C-DCCB704114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4F8B70-7ADC-4FC4-B9E2-3EDB28204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EECEE-CB2F-4ADA-BF4A-1E37C708A506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2207E-7EBE-4101-8E2A-7B06BB029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A53F1A-F306-4B6C-9432-CD23911F2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6CAA0-DF1B-4F2A-8D15-E6C83FFB4B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729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3FDB1-4853-427F-8844-510D5082C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9DBD0D-D860-4CAC-AD19-2FDD358659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77C769-68EC-433A-936C-2864F506E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EECEE-CB2F-4ADA-BF4A-1E37C708A506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FF9A23-1624-4817-A151-093BDF5BE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7B9810-2222-444A-95F2-8CD2810B3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6CAA0-DF1B-4F2A-8D15-E6C83FFB4B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819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553FCB-51B2-40A9-9ACC-A2E52C6AE7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0E20E1-6A31-47AB-96E9-943833F441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8CD40A-CCDA-4312-A1C3-E8F043DD2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EECEE-CB2F-4ADA-BF4A-1E37C708A506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123312-BEDC-45F4-8230-376D480E0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EBC608-FDB6-4F3B-8FAA-7978C8909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6CAA0-DF1B-4F2A-8D15-E6C83FFB4B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5216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914C2-1F01-452B-B2D1-4A23D0B74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384080-904F-4450-8488-2349BF7FC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3EC58A-BAFD-4C45-8931-FD5848B5D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EECEE-CB2F-4ADA-BF4A-1E37C708A506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E274E7-D0EF-4965-82F1-586A0FA38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25E4B5-5C0A-4D4C-9AFE-DDCBAAA2A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6CAA0-DF1B-4F2A-8D15-E6C83FFB4B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797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4F72A-DF51-4D8B-BA1E-0B6E673DD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E08F77-482E-473A-9725-97B8A7AB1A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44327A-BA2D-470D-8DF8-6D332E6D5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EECEE-CB2F-4ADA-BF4A-1E37C708A506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C8257B-9013-4B35-8118-23925B4A4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23E59D-1386-49A1-A55D-946AFD37F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6CAA0-DF1B-4F2A-8D15-E6C83FFB4B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3015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447DD-650A-4435-AC62-C6B1AA108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81C9C5-C3A1-42EB-AEA2-335656FBE9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029A09-C568-49C9-85BE-807B9CC62C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2939DD-B895-43E0-9A4B-7DE764E13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EECEE-CB2F-4ADA-BF4A-1E37C708A506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C938CE-079C-47E7-BBCE-822B384E9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C8901A-5192-4B26-ACEC-8A9EB22B5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6CAA0-DF1B-4F2A-8D15-E6C83FFB4B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6999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AF739-A966-4361-845D-13973909C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558773-836A-476F-ADCE-DA9FC4B6BB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61C638-33AB-449A-9549-0F6F6B203A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F86760-4C4C-4E30-A8EB-3A811374BD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28B05E-7DBE-4DD8-8613-49CBCF3DF6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71D94F-C9F3-4FDF-9B77-DD3605A22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EECEE-CB2F-4ADA-BF4A-1E37C708A506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D0ED24-675D-4B39-A2C1-684FC522A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B9D2F6-6E0A-4CC0-9F0E-227F6E199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6CAA0-DF1B-4F2A-8D15-E6C83FFB4B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6287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A2853-2F7C-40F8-9688-1AE65F8CB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9F9957-5553-414A-9AAE-D2A8D5A70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EECEE-CB2F-4ADA-BF4A-1E37C708A506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F725B5-8621-4975-A465-4DB3E4026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83F620-03B4-46C9-9067-40871092E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6CAA0-DF1B-4F2A-8D15-E6C83FFB4B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6016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E750AF-4C6E-45AA-A8A4-99331F188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EECEE-CB2F-4ADA-BF4A-1E37C708A506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89D0D6-0911-4171-865E-A38447B9F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E57F18-B24D-4E41-AFCC-BE8CBAAB6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6CAA0-DF1B-4F2A-8D15-E6C83FFB4B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6565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0B996-B10B-403E-8399-28919D483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80676D-0425-47ED-BCC7-98476A800B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1CA1EB-F173-48DE-A205-4DA893D471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37EF19-2A21-4971-9269-476B28759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EECEE-CB2F-4ADA-BF4A-1E37C708A506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D67430-C512-4EEB-A7CB-2F20FB92C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80B3EC-9C1D-44C3-AB9F-8EEE3DA18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6CAA0-DF1B-4F2A-8D15-E6C83FFB4B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8430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1965D-9723-4902-8E60-79CA3416F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524402-0131-452B-BB06-852A78723E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F29C48-A1FB-4433-9AC0-0F94022549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9A9702-D1D3-4F9C-B2CE-FDFB29557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EECEE-CB2F-4ADA-BF4A-1E37C708A506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1B5D61-8DFA-4F23-B900-20CC33AEF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553109-3CD5-4E05-A1C8-252AC70F4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6CAA0-DF1B-4F2A-8D15-E6C83FFB4B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8255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A8751A-E0C1-4095-AFDE-563ED09EE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AECEAA-18C1-41BB-8D54-6F9903AA9D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C2F575-3A80-4449-8F98-0C57DC0EEB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EECEE-CB2F-4ADA-BF4A-1E37C708A506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6CB95C-FF46-47D8-A975-5F68DE4471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20A5D2-2821-40C7-A511-E317D9EF99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6CAA0-DF1B-4F2A-8D15-E6C83FFB4B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9314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3C430-F8CE-47A4-BD1E-03B607B5AC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3662" y="5118754"/>
            <a:ext cx="8584676" cy="1044301"/>
          </a:xfrm>
        </p:spPr>
        <p:txBody>
          <a:bodyPr anchor="t">
            <a:normAutofit/>
          </a:bodyPr>
          <a:lstStyle/>
          <a:p>
            <a:r>
              <a:rPr lang="en-GB" sz="4800" b="1" dirty="0" err="1"/>
              <a:t>Quels</a:t>
            </a:r>
            <a:r>
              <a:rPr lang="en-GB" sz="4800" b="1" dirty="0"/>
              <a:t> </a:t>
            </a:r>
            <a:r>
              <a:rPr lang="en-GB" sz="4800" b="1" dirty="0" err="1"/>
              <a:t>animaux</a:t>
            </a:r>
            <a:r>
              <a:rPr lang="en-GB" sz="4800" b="1" dirty="0"/>
              <a:t> </a:t>
            </a:r>
            <a:r>
              <a:rPr lang="en-GB" sz="4800" b="1" dirty="0" err="1"/>
              <a:t>préfères-tu</a:t>
            </a:r>
            <a:r>
              <a:rPr lang="en-GB" sz="4800" b="1" dirty="0"/>
              <a:t>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E5C1AC-D30C-4510-AB20-8FF3A7A815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0862" y="4637988"/>
            <a:ext cx="7630276" cy="462284"/>
          </a:xfrm>
        </p:spPr>
        <p:txBody>
          <a:bodyPr anchor="b">
            <a:normAutofit/>
          </a:bodyPr>
          <a:lstStyle/>
          <a:p>
            <a:r>
              <a:rPr lang="en-GB" sz="2000"/>
              <a:t>Images: pixabay</a:t>
            </a:r>
          </a:p>
        </p:txBody>
      </p:sp>
      <p:sp>
        <p:nvSpPr>
          <p:cNvPr id="45" name="Oval 35">
            <a:extLst>
              <a:ext uri="{FF2B5EF4-FFF2-40B4-BE49-F238E27FC236}">
                <a16:creationId xmlns:a16="http://schemas.microsoft.com/office/drawing/2014/main" id="{0C45045A-6083-4B3E-956A-675823375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744" y="832894"/>
            <a:ext cx="3300984" cy="3300984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Oval 37">
            <a:extLst>
              <a:ext uri="{FF2B5EF4-FFF2-40B4-BE49-F238E27FC236}">
                <a16:creationId xmlns:a16="http://schemas.microsoft.com/office/drawing/2014/main" id="{EBD2B2B2-1395-4E7B-87A0-BD34551C01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5336" y="997486"/>
            <a:ext cx="2971800" cy="29718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B77CE2C-2D7F-40E8-84F7-2C0CA70F2D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5002" y="1564753"/>
            <a:ext cx="1152467" cy="1837266"/>
          </a:xfrm>
          <a:prstGeom prst="rect">
            <a:avLst/>
          </a:prstGeom>
        </p:spPr>
      </p:pic>
      <p:sp>
        <p:nvSpPr>
          <p:cNvPr id="48" name="Oval 39">
            <a:extLst>
              <a:ext uri="{FF2B5EF4-FFF2-40B4-BE49-F238E27FC236}">
                <a16:creationId xmlns:a16="http://schemas.microsoft.com/office/drawing/2014/main" id="{42875DDC-0225-45F8-B745-78688F2D1A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45509" y="832894"/>
            <a:ext cx="3300984" cy="3300984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Oval 41">
            <a:extLst>
              <a:ext uri="{FF2B5EF4-FFF2-40B4-BE49-F238E27FC236}">
                <a16:creationId xmlns:a16="http://schemas.microsoft.com/office/drawing/2014/main" id="{4F329563-0961-4426-90D2-2DF4888E54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10101" y="997486"/>
            <a:ext cx="2971800" cy="29718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5F6F233-69E1-48CC-9A2D-77ACCD7B26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7028" y="1581833"/>
            <a:ext cx="1837944" cy="1802428"/>
          </a:xfrm>
          <a:prstGeom prst="rect">
            <a:avLst/>
          </a:prstGeom>
        </p:spPr>
      </p:pic>
      <p:sp>
        <p:nvSpPr>
          <p:cNvPr id="44" name="Oval 43">
            <a:extLst>
              <a:ext uri="{FF2B5EF4-FFF2-40B4-BE49-F238E27FC236}">
                <a16:creationId xmlns:a16="http://schemas.microsoft.com/office/drawing/2014/main" id="{12617755-D451-4BAF-9B55-518297BFF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60273" y="832894"/>
            <a:ext cx="3300984" cy="3300984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86C062C2-3673-4248-BE21-B51B16E632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24865" y="997486"/>
            <a:ext cx="2971800" cy="29718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BBB0CDE-E5B0-47B5-9FAE-39AA32D924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91793" y="1717949"/>
            <a:ext cx="1837944" cy="1530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492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A2DB5-76DC-4798-884B-07819EFCF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2332" y="365125"/>
            <a:ext cx="7741467" cy="1325563"/>
          </a:xfrm>
        </p:spPr>
        <p:txBody>
          <a:bodyPr/>
          <a:lstStyle/>
          <a:p>
            <a:r>
              <a:rPr lang="en-GB" b="1" dirty="0"/>
              <a:t>Teacher instructions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DCC360-8A46-4FE2-A023-843388695D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3962"/>
            <a:ext cx="10515600" cy="4883001"/>
          </a:xfrm>
        </p:spPr>
        <p:txBody>
          <a:bodyPr>
            <a:noAutofit/>
          </a:bodyPr>
          <a:lstStyle/>
          <a:p>
            <a:r>
              <a:rPr lang="en-GB" sz="2000" dirty="0"/>
              <a:t>Teach and practise 12 animals as displayed on the next slide. *</a:t>
            </a:r>
          </a:p>
          <a:p>
            <a:r>
              <a:rPr lang="en-GB" sz="2000" dirty="0"/>
              <a:t>Provide each student with a written list of the animals (with translations if needed – see the last slide. Alternatively (maybe better!), get the class to copy down the list on a piece of paper.</a:t>
            </a:r>
          </a:p>
          <a:p>
            <a:r>
              <a:rPr lang="en-GB" sz="2000" dirty="0"/>
              <a:t>When you think the class is ready, tell students to mill around and ask their classmates which</a:t>
            </a:r>
            <a:r>
              <a:rPr lang="en-GB" sz="2000" b="1" dirty="0">
                <a:solidFill>
                  <a:srgbClr val="FF0000"/>
                </a:solidFill>
              </a:rPr>
              <a:t> three animals</a:t>
            </a:r>
            <a:r>
              <a:rPr lang="en-GB" sz="2000" dirty="0"/>
              <a:t> from a list they prefer.</a:t>
            </a:r>
          </a:p>
          <a:p>
            <a:r>
              <a:rPr lang="en-GB" sz="2000" dirty="0"/>
              <a:t>Students then sit down and add up their scores.</a:t>
            </a:r>
          </a:p>
          <a:p>
            <a:r>
              <a:rPr lang="en-GB" sz="2000" dirty="0"/>
              <a:t>Ask the class what they found, write up some scores on the board and decide what the three most </a:t>
            </a:r>
            <a:r>
              <a:rPr lang="en-GB" sz="2000"/>
              <a:t>popular animals </a:t>
            </a:r>
            <a:r>
              <a:rPr lang="en-GB" sz="2000" dirty="0"/>
              <a:t>are. Nothing too scientific!</a:t>
            </a:r>
          </a:p>
          <a:p>
            <a:r>
              <a:rPr lang="en-GB" sz="2000" dirty="0"/>
              <a:t>Four question forms exist – take your pick: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FF0000"/>
                </a:solidFill>
              </a:rPr>
              <a:t>“</a:t>
            </a:r>
            <a:r>
              <a:rPr lang="en-GB" sz="2000" dirty="0" err="1">
                <a:solidFill>
                  <a:srgbClr val="FF0000"/>
                </a:solidFill>
              </a:rPr>
              <a:t>Quels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dirty="0" err="1">
                <a:solidFill>
                  <a:srgbClr val="FF0000"/>
                </a:solidFill>
              </a:rPr>
              <a:t>animaux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dirty="0" err="1">
                <a:solidFill>
                  <a:srgbClr val="FF0000"/>
                </a:solidFill>
              </a:rPr>
              <a:t>préfères-tu</a:t>
            </a:r>
            <a:r>
              <a:rPr lang="en-GB" sz="2000" dirty="0">
                <a:solidFill>
                  <a:srgbClr val="FF0000"/>
                </a:solidFill>
              </a:rPr>
              <a:t>?”       “Tu </a:t>
            </a:r>
            <a:r>
              <a:rPr lang="en-GB" sz="2000" dirty="0" err="1">
                <a:solidFill>
                  <a:srgbClr val="FF0000"/>
                </a:solidFill>
              </a:rPr>
              <a:t>préfères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dirty="0" err="1">
                <a:solidFill>
                  <a:srgbClr val="FF0000"/>
                </a:solidFill>
              </a:rPr>
              <a:t>quels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dirty="0" err="1">
                <a:solidFill>
                  <a:srgbClr val="FF0000"/>
                </a:solidFill>
              </a:rPr>
              <a:t>animaux</a:t>
            </a:r>
            <a:r>
              <a:rPr lang="en-GB" sz="2000" dirty="0">
                <a:solidFill>
                  <a:srgbClr val="FF0000"/>
                </a:solidFill>
              </a:rPr>
              <a:t>?”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FF0000"/>
                </a:solidFill>
              </a:rPr>
              <a:t>“</a:t>
            </a:r>
            <a:r>
              <a:rPr lang="en-GB" sz="2000" dirty="0" err="1">
                <a:solidFill>
                  <a:srgbClr val="FF0000"/>
                </a:solidFill>
              </a:rPr>
              <a:t>Quels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dirty="0" err="1">
                <a:solidFill>
                  <a:srgbClr val="FF0000"/>
                </a:solidFill>
              </a:rPr>
              <a:t>animaux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dirty="0" err="1">
                <a:solidFill>
                  <a:srgbClr val="FF0000"/>
                </a:solidFill>
              </a:rPr>
              <a:t>tu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dirty="0" err="1">
                <a:solidFill>
                  <a:srgbClr val="FF0000"/>
                </a:solidFill>
              </a:rPr>
              <a:t>préfères</a:t>
            </a:r>
            <a:r>
              <a:rPr lang="en-GB" sz="2000" dirty="0">
                <a:solidFill>
                  <a:srgbClr val="FF0000"/>
                </a:solidFill>
              </a:rPr>
              <a:t>?”        “</a:t>
            </a:r>
            <a:r>
              <a:rPr lang="en-GB" sz="2000" dirty="0" err="1">
                <a:solidFill>
                  <a:srgbClr val="FF0000"/>
                </a:solidFill>
              </a:rPr>
              <a:t>Quels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dirty="0" err="1">
                <a:solidFill>
                  <a:srgbClr val="FF0000"/>
                </a:solidFill>
              </a:rPr>
              <a:t>animaux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dirty="0" err="1">
                <a:solidFill>
                  <a:srgbClr val="FF0000"/>
                </a:solidFill>
              </a:rPr>
              <a:t>est-ce</a:t>
            </a:r>
            <a:r>
              <a:rPr lang="en-GB" sz="2000" dirty="0">
                <a:solidFill>
                  <a:srgbClr val="FF0000"/>
                </a:solidFill>
              </a:rPr>
              <a:t> que </a:t>
            </a:r>
            <a:r>
              <a:rPr lang="en-GB" sz="2000" dirty="0" err="1">
                <a:solidFill>
                  <a:srgbClr val="FF0000"/>
                </a:solidFill>
              </a:rPr>
              <a:t>tu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dirty="0" err="1">
                <a:solidFill>
                  <a:srgbClr val="FF0000"/>
                </a:solidFill>
              </a:rPr>
              <a:t>préfères</a:t>
            </a:r>
            <a:r>
              <a:rPr lang="en-GB" sz="2000" dirty="0">
                <a:solidFill>
                  <a:srgbClr val="FF0000"/>
                </a:solidFill>
              </a:rPr>
              <a:t>?”</a:t>
            </a:r>
          </a:p>
          <a:p>
            <a:pPr marL="0" indent="0">
              <a:buNone/>
            </a:pPr>
            <a:endParaRPr lang="en-GB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2000" dirty="0">
                <a:solidFill>
                  <a:srgbClr val="FF0000"/>
                </a:solidFill>
              </a:rPr>
              <a:t>*Note: remember that the </a:t>
            </a:r>
            <a:r>
              <a:rPr lang="en-GB" sz="2000" dirty="0"/>
              <a:t>h </a:t>
            </a:r>
            <a:r>
              <a:rPr lang="en-GB" sz="2000" dirty="0">
                <a:solidFill>
                  <a:srgbClr val="FF0000"/>
                </a:solidFill>
              </a:rPr>
              <a:t>in </a:t>
            </a:r>
            <a:r>
              <a:rPr lang="en-GB" sz="2000" i="1" dirty="0" err="1"/>
              <a:t>hérisson</a:t>
            </a:r>
            <a:r>
              <a:rPr lang="en-GB" sz="2000" i="1" dirty="0"/>
              <a:t> </a:t>
            </a:r>
            <a:r>
              <a:rPr lang="en-GB" sz="2000" dirty="0">
                <a:solidFill>
                  <a:srgbClr val="FF0000"/>
                </a:solidFill>
              </a:rPr>
              <a:t>is an ‘aspirate h’, so you don’t pronounce the </a:t>
            </a:r>
            <a:r>
              <a:rPr lang="en-GB" sz="2000" dirty="0"/>
              <a:t>s</a:t>
            </a:r>
            <a:r>
              <a:rPr lang="en-GB" sz="2000" dirty="0">
                <a:solidFill>
                  <a:srgbClr val="FF0000"/>
                </a:solidFill>
              </a:rPr>
              <a:t> in </a:t>
            </a:r>
            <a:r>
              <a:rPr lang="en-GB" sz="2000" dirty="0"/>
              <a:t>les</a:t>
            </a:r>
            <a:r>
              <a:rPr lang="en-GB" sz="2000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03747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81F4BDD7-4454-4B54-AE5A-A3CEEB8DF7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510152"/>
              </p:ext>
            </p:extLst>
          </p:nvPr>
        </p:nvGraphicFramePr>
        <p:xfrm>
          <a:off x="2031999" y="603849"/>
          <a:ext cx="8587716" cy="53224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6929">
                  <a:extLst>
                    <a:ext uri="{9D8B030D-6E8A-4147-A177-3AD203B41FA5}">
                      <a16:colId xmlns:a16="http://schemas.microsoft.com/office/drawing/2014/main" val="178946770"/>
                    </a:ext>
                  </a:extLst>
                </a:gridCol>
                <a:gridCol w="2146929">
                  <a:extLst>
                    <a:ext uri="{9D8B030D-6E8A-4147-A177-3AD203B41FA5}">
                      <a16:colId xmlns:a16="http://schemas.microsoft.com/office/drawing/2014/main" val="651633832"/>
                    </a:ext>
                  </a:extLst>
                </a:gridCol>
                <a:gridCol w="2146929">
                  <a:extLst>
                    <a:ext uri="{9D8B030D-6E8A-4147-A177-3AD203B41FA5}">
                      <a16:colId xmlns:a16="http://schemas.microsoft.com/office/drawing/2014/main" val="109838728"/>
                    </a:ext>
                  </a:extLst>
                </a:gridCol>
                <a:gridCol w="2146929">
                  <a:extLst>
                    <a:ext uri="{9D8B030D-6E8A-4147-A177-3AD203B41FA5}">
                      <a16:colId xmlns:a16="http://schemas.microsoft.com/office/drawing/2014/main" val="4287139173"/>
                    </a:ext>
                  </a:extLst>
                </a:gridCol>
              </a:tblGrid>
              <a:tr h="1774166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les dauphins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les </a:t>
                      </a:r>
                      <a:r>
                        <a:rPr lang="en-GB" sz="2800" dirty="0" err="1"/>
                        <a:t>chiens</a:t>
                      </a:r>
                      <a:endParaRPr lang="en-GB" sz="2800" dirty="0"/>
                    </a:p>
                    <a:p>
                      <a:pPr algn="ctr"/>
                      <a:endParaRPr lang="en-GB" sz="28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les suricates</a:t>
                      </a:r>
                    </a:p>
                    <a:p>
                      <a:pPr algn="ctr"/>
                      <a:endParaRPr lang="en-GB" sz="28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les </a:t>
                      </a:r>
                      <a:r>
                        <a:rPr lang="en-GB" sz="2400" dirty="0" err="1"/>
                        <a:t>éléphants</a:t>
                      </a:r>
                      <a:endParaRPr lang="en-GB" sz="2400" dirty="0"/>
                    </a:p>
                    <a:p>
                      <a:pPr algn="ctr"/>
                      <a:endParaRPr lang="en-GB" sz="28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815992"/>
                  </a:ext>
                </a:extLst>
              </a:tr>
              <a:tr h="1774166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bg1"/>
                          </a:solidFill>
                        </a:rPr>
                        <a:t>les chats</a:t>
                      </a:r>
                    </a:p>
                    <a:p>
                      <a:pPr algn="ctr"/>
                      <a:endParaRPr lang="en-GB" sz="2800" b="1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bg1"/>
                          </a:solidFill>
                        </a:rPr>
                        <a:t>les </a:t>
                      </a:r>
                      <a:r>
                        <a:rPr lang="en-GB" sz="2800" b="1" dirty="0" err="1">
                          <a:solidFill>
                            <a:schemeClr val="bg1"/>
                          </a:solidFill>
                        </a:rPr>
                        <a:t>baleines</a:t>
                      </a:r>
                      <a:endParaRPr lang="en-GB" sz="2800" b="1" dirty="0">
                        <a:solidFill>
                          <a:schemeClr val="bg1"/>
                        </a:solidFill>
                      </a:endParaRPr>
                    </a:p>
                    <a:p>
                      <a:endParaRPr lang="en-GB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b="1" dirty="0" err="1"/>
                        <a:t>L</a:t>
                      </a:r>
                      <a:r>
                        <a:rPr lang="en-GB" sz="2800" b="1" dirty="0" err="1">
                          <a:solidFill>
                            <a:schemeClr val="bg1"/>
                          </a:solidFill>
                        </a:rPr>
                        <a:t>les</a:t>
                      </a:r>
                      <a:r>
                        <a:rPr lang="en-GB" sz="2800" b="1" dirty="0">
                          <a:solidFill>
                            <a:schemeClr val="bg1"/>
                          </a:solidFill>
                        </a:rPr>
                        <a:t> pandas </a:t>
                      </a:r>
                    </a:p>
                    <a:p>
                      <a:endParaRPr lang="en-GB" sz="2000" b="1" dirty="0">
                        <a:solidFill>
                          <a:schemeClr val="bg1"/>
                        </a:solidFill>
                      </a:endParaRPr>
                    </a:p>
                    <a:p>
                      <a:endParaRPr lang="en-GB" sz="2000" b="1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bg1"/>
                          </a:solidFill>
                        </a:rPr>
                        <a:t>les </a:t>
                      </a:r>
                      <a:r>
                        <a:rPr lang="en-GB" sz="2800" b="1" dirty="0" err="1">
                          <a:solidFill>
                            <a:schemeClr val="bg1"/>
                          </a:solidFill>
                        </a:rPr>
                        <a:t>hérissons</a:t>
                      </a:r>
                      <a:endParaRPr lang="en-GB" sz="2800" b="1" dirty="0">
                        <a:solidFill>
                          <a:schemeClr val="bg1"/>
                        </a:solidFill>
                      </a:endParaRPr>
                    </a:p>
                    <a:p>
                      <a:pPr algn="l"/>
                      <a:r>
                        <a:rPr lang="en-GB" sz="2400" b="1" dirty="0"/>
                        <a:t>wis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010567"/>
                  </a:ext>
                </a:extLst>
              </a:tr>
              <a:tr h="1774166">
                <a:tc>
                  <a:txBody>
                    <a:bodyPr/>
                    <a:lstStyle/>
                    <a:p>
                      <a:r>
                        <a:rPr lang="en-GB" sz="2800" b="1" dirty="0">
                          <a:solidFill>
                            <a:schemeClr val="bg1"/>
                          </a:solidFill>
                        </a:rPr>
                        <a:t>les </a:t>
                      </a:r>
                      <a:r>
                        <a:rPr lang="en-GB" sz="2800" b="1" dirty="0" err="1">
                          <a:solidFill>
                            <a:schemeClr val="bg1"/>
                          </a:solidFill>
                        </a:rPr>
                        <a:t>manchots</a:t>
                      </a:r>
                      <a:endParaRPr lang="en-GB" sz="2800" b="1" dirty="0">
                        <a:solidFill>
                          <a:schemeClr val="bg1"/>
                        </a:solidFill>
                      </a:endParaRPr>
                    </a:p>
                    <a:p>
                      <a:endParaRPr lang="en-GB" sz="2800" b="1" dirty="0">
                        <a:solidFill>
                          <a:schemeClr val="bg1"/>
                        </a:solidFill>
                      </a:endParaRPr>
                    </a:p>
                    <a:p>
                      <a:endParaRPr lang="en-GB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800" b="1" dirty="0">
                          <a:solidFill>
                            <a:schemeClr val="bg1"/>
                          </a:solidFill>
                        </a:rPr>
                        <a:t>  les </a:t>
                      </a:r>
                      <a:r>
                        <a:rPr lang="en-GB" sz="2800" b="1" dirty="0" err="1">
                          <a:solidFill>
                            <a:schemeClr val="bg1"/>
                          </a:solidFill>
                        </a:rPr>
                        <a:t>lapins</a:t>
                      </a:r>
                      <a:endParaRPr lang="en-GB" sz="2800" b="1" dirty="0">
                        <a:solidFill>
                          <a:schemeClr val="bg1"/>
                        </a:solidFill>
                      </a:endParaRPr>
                    </a:p>
                    <a:p>
                      <a:pPr algn="l"/>
                      <a:r>
                        <a:rPr lang="en-GB" sz="2400" b="1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sz="2400" b="1" dirty="0"/>
                        <a:t>s </a:t>
                      </a:r>
                      <a:r>
                        <a:rPr lang="en-GB" dirty="0"/>
                        <a:t>raisins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b="1" dirty="0" err="1"/>
                        <a:t>L</a:t>
                      </a:r>
                      <a:r>
                        <a:rPr lang="en-GB" sz="2800" b="1" dirty="0" err="1">
                          <a:solidFill>
                            <a:schemeClr val="bg1"/>
                          </a:solidFill>
                        </a:rPr>
                        <a:t>les</a:t>
                      </a:r>
                      <a:r>
                        <a:rPr lang="en-GB" sz="2800" b="1" dirty="0">
                          <a:solidFill>
                            <a:schemeClr val="bg1"/>
                          </a:solidFill>
                        </a:rPr>
                        <a:t> singes</a:t>
                      </a:r>
                    </a:p>
                    <a:p>
                      <a:endParaRPr lang="en-GB" sz="2800" b="1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b="1" i="0" dirty="0">
                          <a:solidFill>
                            <a:schemeClr val="bg1"/>
                          </a:solidFill>
                        </a:rPr>
                        <a:t>  les </a:t>
                      </a:r>
                      <a:r>
                        <a:rPr lang="en-GB" sz="2800" b="1" i="0" dirty="0" err="1">
                          <a:solidFill>
                            <a:schemeClr val="bg1"/>
                          </a:solidFill>
                        </a:rPr>
                        <a:t>loutres</a:t>
                      </a:r>
                      <a:r>
                        <a:rPr lang="en-GB" sz="2800" b="1" i="0" dirty="0"/>
                        <a:t> </a:t>
                      </a:r>
                    </a:p>
                    <a:p>
                      <a:endParaRPr lang="en-GB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671012"/>
                  </a:ext>
                </a:extLst>
              </a:tr>
            </a:tbl>
          </a:graphicData>
        </a:graphic>
      </p:graphicFrame>
      <p:pic>
        <p:nvPicPr>
          <p:cNvPr id="4" name="Picture 3" descr="A picture containing porcelain&#10;&#10;Description automatically generated">
            <a:extLst>
              <a:ext uri="{FF2B5EF4-FFF2-40B4-BE49-F238E27FC236}">
                <a16:creationId xmlns:a16="http://schemas.microsoft.com/office/drawing/2014/main" id="{529B6A2E-96AE-476D-879C-D548BBF5907C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2406770" y="1180672"/>
            <a:ext cx="1500996" cy="1157085"/>
          </a:xfrm>
          <a:prstGeom prst="rect">
            <a:avLst/>
          </a:prstGeom>
        </p:spPr>
      </p:pic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63ECE3E8-2BBA-44E0-8612-44B7A31F5506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45479" y="2922668"/>
            <a:ext cx="1650521" cy="101266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9BA0877-2C0F-4DF5-956E-A6110CD019FB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64015" y="1263195"/>
            <a:ext cx="1058174" cy="992038"/>
          </a:xfrm>
          <a:prstGeom prst="rect">
            <a:avLst/>
          </a:prstGeom>
        </p:spPr>
      </p:pic>
      <p:pic>
        <p:nvPicPr>
          <p:cNvPr id="13" name="Picture 12" descr="A cartoon of a cat&#10;&#10;Description automatically generated with medium confidence">
            <a:extLst>
              <a:ext uri="{FF2B5EF4-FFF2-40B4-BE49-F238E27FC236}">
                <a16:creationId xmlns:a16="http://schemas.microsoft.com/office/drawing/2014/main" id="{750576AB-2A2C-4B3E-A57D-2695835D9BCC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97629" y="2794958"/>
            <a:ext cx="839398" cy="1337094"/>
          </a:xfrm>
          <a:prstGeom prst="rect">
            <a:avLst/>
          </a:prstGeom>
        </p:spPr>
      </p:pic>
      <p:pic>
        <p:nvPicPr>
          <p:cNvPr id="16" name="Picture 15" descr="A picture containing text&#10;&#10;Description automatically generated">
            <a:extLst>
              <a:ext uri="{FF2B5EF4-FFF2-40B4-BE49-F238E27FC236}">
                <a16:creationId xmlns:a16="http://schemas.microsoft.com/office/drawing/2014/main" id="{2902BB56-549F-4CEB-BA49-C49D721C37AA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01381" y="1005562"/>
            <a:ext cx="1735627" cy="1157084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EB7EC00F-E66D-4385-97FA-60CBE5227B6A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53267" y="1050218"/>
            <a:ext cx="1306734" cy="1088945"/>
          </a:xfrm>
          <a:prstGeom prst="rect">
            <a:avLst/>
          </a:prstGeom>
        </p:spPr>
      </p:pic>
      <p:pic>
        <p:nvPicPr>
          <p:cNvPr id="22" name="Picture 21" descr="Icon&#10;&#10;Description automatically generated">
            <a:extLst>
              <a:ext uri="{FF2B5EF4-FFF2-40B4-BE49-F238E27FC236}">
                <a16:creationId xmlns:a16="http://schemas.microsoft.com/office/drawing/2014/main" id="{4D778BFD-4E0D-4D97-865A-0852E3B2534B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53924" y="2893911"/>
            <a:ext cx="1263935" cy="1238141"/>
          </a:xfrm>
          <a:prstGeom prst="rect">
            <a:avLst/>
          </a:prstGeom>
        </p:spPr>
      </p:pic>
      <p:pic>
        <p:nvPicPr>
          <p:cNvPr id="28" name="Picture 27" descr="A picture containing text&#10;&#10;Description automatically generated">
            <a:extLst>
              <a:ext uri="{FF2B5EF4-FFF2-40B4-BE49-F238E27FC236}">
                <a16:creationId xmlns:a16="http://schemas.microsoft.com/office/drawing/2014/main" id="{DB3D4385-7B72-41B1-974A-ED3DE67B20DE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88401" y="2919790"/>
            <a:ext cx="1345721" cy="1009291"/>
          </a:xfrm>
          <a:prstGeom prst="rect">
            <a:avLst/>
          </a:prstGeom>
        </p:spPr>
      </p:pic>
      <p:pic>
        <p:nvPicPr>
          <p:cNvPr id="30" name="Picture 29" descr="A close-up of a penguin&#10;&#10;Description automatically generated with medium confidence">
            <a:extLst>
              <a:ext uri="{FF2B5EF4-FFF2-40B4-BE49-F238E27FC236}">
                <a16:creationId xmlns:a16="http://schemas.microsoft.com/office/drawing/2014/main" id="{ED13D80E-CC7E-4806-97A4-40C96D1E0CDD}"/>
              </a:ext>
            </a:extLst>
          </p:cNvPr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80089" y="4623758"/>
            <a:ext cx="674478" cy="1164566"/>
          </a:xfrm>
          <a:prstGeom prst="rect">
            <a:avLst/>
          </a:prstGeom>
        </p:spPr>
      </p:pic>
      <p:pic>
        <p:nvPicPr>
          <p:cNvPr id="33" name="Picture 32" descr="Logo&#10;&#10;Description automatically generated">
            <a:extLst>
              <a:ext uri="{FF2B5EF4-FFF2-40B4-BE49-F238E27FC236}">
                <a16:creationId xmlns:a16="http://schemas.microsoft.com/office/drawing/2014/main" id="{A92956CA-D416-49FB-82F2-E0666BDE790F}"/>
              </a:ext>
            </a:extLst>
          </p:cNvPr>
          <p:cNvPicPr>
            <a:picLocks noChangeAspect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64015" y="4657117"/>
            <a:ext cx="1131229" cy="1168558"/>
          </a:xfrm>
          <a:prstGeom prst="rect">
            <a:avLst/>
          </a:prstGeom>
        </p:spPr>
      </p:pic>
      <p:pic>
        <p:nvPicPr>
          <p:cNvPr id="36" name="Picture 35" descr="A cartoon of a monkey&#10;&#10;Description automatically generated with low confidence">
            <a:extLst>
              <a:ext uri="{FF2B5EF4-FFF2-40B4-BE49-F238E27FC236}">
                <a16:creationId xmlns:a16="http://schemas.microsoft.com/office/drawing/2014/main" id="{42E07AB6-BC4B-48F2-B211-CB49A4459F4E}"/>
              </a:ext>
            </a:extLst>
          </p:cNvPr>
          <p:cNvPicPr>
            <a:picLocks noChangeAspect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80671" y="4623758"/>
            <a:ext cx="977045" cy="1168558"/>
          </a:xfrm>
          <a:prstGeom prst="rect">
            <a:avLst/>
          </a:prstGeom>
        </p:spPr>
      </p:pic>
      <p:pic>
        <p:nvPicPr>
          <p:cNvPr id="39" name="Picture 38" descr="A cartoon of a panda&#10;&#10;Description automatically generated with low confidence">
            <a:extLst>
              <a:ext uri="{FF2B5EF4-FFF2-40B4-BE49-F238E27FC236}">
                <a16:creationId xmlns:a16="http://schemas.microsoft.com/office/drawing/2014/main" id="{97881384-DA94-414E-954F-3749CEDF36B5}"/>
              </a:ext>
            </a:extLst>
          </p:cNvPr>
          <p:cNvPicPr>
            <a:picLocks noChangeAspect="1"/>
          </p:cNvPicPr>
          <p:nvPr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50120" y="4623758"/>
            <a:ext cx="1913027" cy="1004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899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9C0B46A-1B5F-4CE9-BF7A-BBBD07AD18ED}"/>
              </a:ext>
            </a:extLst>
          </p:cNvPr>
          <p:cNvSpPr txBox="1"/>
          <p:nvPr/>
        </p:nvSpPr>
        <p:spPr>
          <a:xfrm>
            <a:off x="2032000" y="923453"/>
            <a:ext cx="81843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Go around the class asking what </a:t>
            </a:r>
            <a:r>
              <a:rPr lang="en-GB"/>
              <a:t>THREE animals </a:t>
            </a:r>
            <a:r>
              <a:rPr lang="en-GB" dirty="0"/>
              <a:t>from the list below your classmates prefer. Mark a tick in the box against each answer you hear. Add up the scores at the end.</a:t>
            </a:r>
          </a:p>
          <a:p>
            <a:endParaRPr lang="en-GB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7B51D3B6-D014-4DD9-BDD8-CFD11461BE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0591397"/>
              </p:ext>
            </p:extLst>
          </p:nvPr>
        </p:nvGraphicFramePr>
        <p:xfrm>
          <a:off x="2031999" y="2209046"/>
          <a:ext cx="8184332" cy="3211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6083">
                  <a:extLst>
                    <a:ext uri="{9D8B030D-6E8A-4147-A177-3AD203B41FA5}">
                      <a16:colId xmlns:a16="http://schemas.microsoft.com/office/drawing/2014/main" val="2861124299"/>
                    </a:ext>
                  </a:extLst>
                </a:gridCol>
                <a:gridCol w="2046083">
                  <a:extLst>
                    <a:ext uri="{9D8B030D-6E8A-4147-A177-3AD203B41FA5}">
                      <a16:colId xmlns:a16="http://schemas.microsoft.com/office/drawing/2014/main" val="3429430351"/>
                    </a:ext>
                  </a:extLst>
                </a:gridCol>
                <a:gridCol w="2046083">
                  <a:extLst>
                    <a:ext uri="{9D8B030D-6E8A-4147-A177-3AD203B41FA5}">
                      <a16:colId xmlns:a16="http://schemas.microsoft.com/office/drawing/2014/main" val="3387473380"/>
                    </a:ext>
                  </a:extLst>
                </a:gridCol>
                <a:gridCol w="2046083">
                  <a:extLst>
                    <a:ext uri="{9D8B030D-6E8A-4147-A177-3AD203B41FA5}">
                      <a16:colId xmlns:a16="http://schemas.microsoft.com/office/drawing/2014/main" val="1149465969"/>
                    </a:ext>
                  </a:extLst>
                </a:gridCol>
              </a:tblGrid>
              <a:tr h="535228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tx1"/>
                          </a:solidFill>
                        </a:rPr>
                        <a:t>les dauphins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b="1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tx1"/>
                          </a:solidFill>
                        </a:rPr>
                        <a:t>les pandas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7241724"/>
                  </a:ext>
                </a:extLst>
              </a:tr>
              <a:tr h="535228">
                <a:tc>
                  <a:txBody>
                    <a:bodyPr/>
                    <a:lstStyle/>
                    <a:p>
                      <a:r>
                        <a:rPr lang="en-GB" b="1" dirty="0"/>
                        <a:t>les </a:t>
                      </a:r>
                      <a:r>
                        <a:rPr lang="en-GB" b="1" dirty="0" err="1"/>
                        <a:t>chiens</a:t>
                      </a:r>
                      <a:endParaRPr lang="en-GB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b="1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les </a:t>
                      </a:r>
                      <a:r>
                        <a:rPr lang="en-GB" b="1" dirty="0" err="1"/>
                        <a:t>hérissons</a:t>
                      </a:r>
                      <a:endParaRPr lang="en-GB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4651753"/>
                  </a:ext>
                </a:extLst>
              </a:tr>
              <a:tr h="535228">
                <a:tc>
                  <a:txBody>
                    <a:bodyPr/>
                    <a:lstStyle/>
                    <a:p>
                      <a:r>
                        <a:rPr lang="en-GB" b="1" dirty="0"/>
                        <a:t>les suricates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b="1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les </a:t>
                      </a:r>
                      <a:r>
                        <a:rPr lang="en-GB" b="1" dirty="0" err="1"/>
                        <a:t>manchots</a:t>
                      </a:r>
                      <a:endParaRPr lang="en-GB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0404189"/>
                  </a:ext>
                </a:extLst>
              </a:tr>
              <a:tr h="535228">
                <a:tc>
                  <a:txBody>
                    <a:bodyPr/>
                    <a:lstStyle/>
                    <a:p>
                      <a:r>
                        <a:rPr lang="en-GB" b="1" dirty="0"/>
                        <a:t>les </a:t>
                      </a:r>
                      <a:r>
                        <a:rPr lang="en-GB" b="1" dirty="0" err="1"/>
                        <a:t>éléphants</a:t>
                      </a:r>
                      <a:endParaRPr lang="en-GB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b="1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les </a:t>
                      </a:r>
                      <a:r>
                        <a:rPr lang="en-GB" b="1" dirty="0" err="1"/>
                        <a:t>lapins</a:t>
                      </a:r>
                      <a:endParaRPr lang="en-GB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680877"/>
                  </a:ext>
                </a:extLst>
              </a:tr>
              <a:tr h="535228">
                <a:tc>
                  <a:txBody>
                    <a:bodyPr/>
                    <a:lstStyle/>
                    <a:p>
                      <a:r>
                        <a:rPr lang="en-GB" b="1" dirty="0"/>
                        <a:t>les chats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b="1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les singes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1326641"/>
                  </a:ext>
                </a:extLst>
              </a:tr>
              <a:tr h="535228">
                <a:tc>
                  <a:txBody>
                    <a:bodyPr/>
                    <a:lstStyle/>
                    <a:p>
                      <a:r>
                        <a:rPr lang="en-GB" b="1" dirty="0"/>
                        <a:t>les </a:t>
                      </a:r>
                      <a:r>
                        <a:rPr lang="en-GB" b="1" dirty="0" err="1"/>
                        <a:t>baleines</a:t>
                      </a:r>
                      <a:endParaRPr lang="en-GB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b="1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les </a:t>
                      </a:r>
                      <a:r>
                        <a:rPr lang="en-GB" b="1" dirty="0" err="1"/>
                        <a:t>loutres</a:t>
                      </a:r>
                      <a:endParaRPr lang="en-GB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81442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2202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274</Words>
  <Application>Microsoft Office PowerPoint</Application>
  <PresentationFormat>Widescreen</PresentationFormat>
  <Paragraphs>40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Quels animaux préfères-tu?</vt:lpstr>
      <vt:lpstr>Teacher instructions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Quels fruits tu préfères?</dc:title>
  <dc:creator>Steven Smith</dc:creator>
  <cp:lastModifiedBy>Steven Smith</cp:lastModifiedBy>
  <cp:revision>3</cp:revision>
  <dcterms:created xsi:type="dcterms:W3CDTF">2022-04-22T10:32:13Z</dcterms:created>
  <dcterms:modified xsi:type="dcterms:W3CDTF">2022-04-26T16:37:49Z</dcterms:modified>
</cp:coreProperties>
</file>