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1F899-065D-4671-9A8F-0A101ED99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84BE76-0AEB-482C-A3BF-A968E1A20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F6699-B374-4A5F-869C-5919E8BBE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CAA-8357-47D7-972F-9CD8B7739ED1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D30F9-D7A7-4F92-ADBC-5448E1838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9DF16-8503-4CC8-BC89-4AFF2A46A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8EF44-CA4D-402D-B968-536B1342E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651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63FCF-77A3-4B49-83AB-8148B0700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1962B2-93C9-4FC3-833D-D9F2ADB8F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54784-B214-4973-A16D-5E5F72E8C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CAA-8357-47D7-972F-9CD8B7739ED1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FE602-97F9-4387-B49A-D2520012F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77EFF-D5B1-472A-A9E3-B860B63C6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8EF44-CA4D-402D-B968-536B1342E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09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D63E72-3038-4EC5-A6A1-32CFF4AC47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2FE30-5BD5-404D-8244-2B2D8BBBF1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F21F2-C18D-4AD4-9B65-432130DB2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CAA-8357-47D7-972F-9CD8B7739ED1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BD357-C7CB-43A9-AE51-36515A4C4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1A3A2-65F0-4A37-AF0E-94B03C769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8EF44-CA4D-402D-B968-536B1342E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77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EDCEC-B496-400A-9B8B-B16BDA3E0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1E34C-1978-4A8B-B66F-3A9D9A67A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157F1-2F5D-4849-9D61-C117E6D71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CAA-8357-47D7-972F-9CD8B7739ED1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C6AFB-B43A-4A57-866F-EC95EA6B8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3EEBE-A5E9-4E77-8765-EFEC1A328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8EF44-CA4D-402D-B968-536B1342E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703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0C35A-DC06-457A-BA2F-57DDAD11A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D78CA8-50A6-4859-A445-909FCF2B7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AF885-BD2A-4B04-BFC7-1A8E409B6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CAA-8357-47D7-972F-9CD8B7739ED1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3BF4A-0490-4DC1-8A6B-823021C8D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A77EA-D5F4-4E23-BD6C-9AD8649B2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8EF44-CA4D-402D-B968-536B1342E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674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1B4F7-B4A7-4B14-BD17-0BA09AB72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4B80E-C290-490A-A842-B32CD7A84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914F1-48FC-4EBB-9C5A-5E20A7654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2BC47-2A2A-4383-95D9-A86E9E599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CAA-8357-47D7-972F-9CD8B7739ED1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63E07-2B4A-49EA-AFE8-D8BD814C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FEB502-B84D-415E-B670-88F7196B3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8EF44-CA4D-402D-B968-536B1342E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39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B441D-8ABE-4910-8184-CF0C28D24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B1401D-E7A4-422C-A8D2-C084DDC71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BAAAC0-58D3-4207-A0A9-59E6BA749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310206-6360-47A5-A93F-644F3A022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63AC89-2E66-4CA6-9EA5-A3BE4AA13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BB2CC8-E216-48DC-B317-46564DE71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CAA-8357-47D7-972F-9CD8B7739ED1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D1E903-C8E0-47F9-9027-A2F781C19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7E9F6A-E427-4861-A93B-679A2E906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8EF44-CA4D-402D-B968-536B1342E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30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77C1C-19C7-4A63-B41C-D62DC6227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332509-3C2A-4360-8C1F-36E6903F7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CAA-8357-47D7-972F-9CD8B7739ED1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8C74EB-8964-4999-8D0A-FFD8C73A3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58BE99-19A0-4D83-9FA3-9E39B0097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8EF44-CA4D-402D-B968-536B1342E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970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0A53EA-6769-444D-A381-0A60B9DF4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CAA-8357-47D7-972F-9CD8B7739ED1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DF7819-CEE3-4D67-B57E-F5EFFE3D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16CE2-9D3E-476A-9D42-63CA8B08F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8EF44-CA4D-402D-B968-536B1342E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967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919B2-2A52-4B88-B507-8B90F5690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D1C55-15EC-4965-9090-5065CE4D4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D61A75-A53C-43FF-83FA-535934155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D5FD86-A1BB-42AC-8138-82BC2A5FC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CAA-8357-47D7-972F-9CD8B7739ED1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DF1B3-C850-4C22-B7C1-A6E8D03EB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B6A0E-0B32-44A5-BEC6-A9602B778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8EF44-CA4D-402D-B968-536B1342E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573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5D793-5D68-4282-8262-2BC5F0905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A69046-1671-4269-AE5F-D19E6EFE74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63D750-B666-4C93-947A-CAC8D2F55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51E606-DBFD-4374-8706-CAD737D4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3CAA-8357-47D7-972F-9CD8B7739ED1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6A65AB-A94C-4302-A9DC-CFA3C83D2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6D8B8E-F597-440A-819C-491E28AC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8EF44-CA4D-402D-B968-536B1342E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56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3D3F70-F49F-4608-82C7-EECE1CF9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82E7B9-6300-401E-8107-E796FADA0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0B74E-E22A-4FF9-A049-D0949B3BB8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23CAA-8357-47D7-972F-9CD8B7739ED1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2EDAC-EE77-413F-B9B3-4A782B04C8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BF19C-CF4D-4421-BA76-C32E41DDBA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8EF44-CA4D-402D-B968-536B1342E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27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427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58029" y="333478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474479" y="1096414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E41DEA-9AEB-4FCA-8D65-B1BF164F0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GB" b="1" dirty="0"/>
              <a:t>How to pronounce three French sounds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298479-FCE2-4F89-80D0-972F97BBE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88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4D511E-B360-4D8A-9C60-6ED04E480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</a:rPr>
              <a:t>The ‘r’ sound, as in </a:t>
            </a:r>
            <a:r>
              <a:rPr lang="en-GB" b="1" i="1" dirty="0">
                <a:solidFill>
                  <a:srgbClr val="FFFFFF"/>
                </a:solidFill>
              </a:rPr>
              <a:t>f</a:t>
            </a:r>
            <a:r>
              <a:rPr lang="en-GB" b="1" i="1" dirty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en-GB" b="1" i="1" dirty="0">
                <a:solidFill>
                  <a:srgbClr val="FFFFFF"/>
                </a:solidFill>
              </a:rPr>
              <a:t>è</a:t>
            </a:r>
            <a:r>
              <a:rPr lang="en-GB" b="1" i="1" dirty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en-GB" b="1" i="1" dirty="0">
                <a:solidFill>
                  <a:srgbClr val="FFFFFF"/>
                </a:solidFill>
              </a:rPr>
              <a:t>e</a:t>
            </a:r>
            <a:r>
              <a:rPr lang="en-GB" b="1" dirty="0">
                <a:solidFill>
                  <a:srgbClr val="FFFFFF"/>
                </a:solidFill>
              </a:rPr>
              <a:t>, </a:t>
            </a:r>
            <a:r>
              <a:rPr lang="en-GB" b="1" i="1" dirty="0" err="1">
                <a:solidFill>
                  <a:srgbClr val="FFFFFF"/>
                </a:solidFill>
              </a:rPr>
              <a:t>mè</a:t>
            </a:r>
            <a:r>
              <a:rPr lang="en-GB" b="1" i="1" dirty="0" err="1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en-GB" b="1" i="1" dirty="0" err="1">
                <a:solidFill>
                  <a:srgbClr val="FFFFFF"/>
                </a:solidFill>
              </a:rPr>
              <a:t>e</a:t>
            </a:r>
            <a:r>
              <a:rPr lang="en-GB" b="1" dirty="0">
                <a:solidFill>
                  <a:srgbClr val="FFFFFF"/>
                </a:solidFill>
              </a:rPr>
              <a:t>, </a:t>
            </a:r>
            <a:r>
              <a:rPr lang="en-GB" i="1" dirty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en-GB" i="1" dirty="0">
                <a:solidFill>
                  <a:srgbClr val="FFFFFF"/>
                </a:solidFill>
              </a:rPr>
              <a:t>at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B0418-15FC-4B22-8626-07FDE9C8B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Open you mouth quite wide</a:t>
            </a:r>
          </a:p>
          <a:p>
            <a:r>
              <a:rPr lang="en-GB" dirty="0"/>
              <a:t>Make sure your tongue is resting at the bottom of your mouth</a:t>
            </a:r>
          </a:p>
          <a:p>
            <a:r>
              <a:rPr lang="en-GB" dirty="0"/>
              <a:t>Try to make a gargling noise where the back of your tongue meets your uvula (the dangly thing at the back of your mouth)</a:t>
            </a:r>
          </a:p>
          <a:p>
            <a:r>
              <a:rPr lang="en-GB" dirty="0"/>
              <a:t>Now add some voice to the sound, so it sounds a bit like a trill – remember to keep your mouth open wide</a:t>
            </a:r>
          </a:p>
          <a:p>
            <a:r>
              <a:rPr lang="en-GB" dirty="0"/>
              <a:t>Now alternate between saying ‘ah’ and ‘</a:t>
            </a:r>
            <a:r>
              <a:rPr lang="en-GB" dirty="0" err="1"/>
              <a:t>ara</a:t>
            </a:r>
            <a:r>
              <a:rPr lang="en-GB" dirty="0"/>
              <a:t>’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100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2293FC6-C31D-46FE-9A47-BBBAEB1DC2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7" b="15931"/>
          <a:stretch/>
        </p:blipFill>
        <p:spPr bwMode="auto"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230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C96582-4913-4E2E-A4E9-6FB000CEA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</a:rPr>
              <a:t>The ‘</a:t>
            </a:r>
            <a:r>
              <a:rPr lang="en-GB" b="1" dirty="0" err="1">
                <a:solidFill>
                  <a:srgbClr val="FFFFFF"/>
                </a:solidFill>
              </a:rPr>
              <a:t>oo</a:t>
            </a:r>
            <a:r>
              <a:rPr lang="en-GB" b="1" dirty="0">
                <a:solidFill>
                  <a:srgbClr val="FFFFFF"/>
                </a:solidFill>
              </a:rPr>
              <a:t>’ sound as in </a:t>
            </a:r>
            <a:r>
              <a:rPr lang="en-GB" b="1" i="1" dirty="0">
                <a:solidFill>
                  <a:srgbClr val="FFFFFF"/>
                </a:solidFill>
              </a:rPr>
              <a:t>t</a:t>
            </a:r>
            <a:r>
              <a:rPr lang="en-GB" b="1" i="1" dirty="0">
                <a:solidFill>
                  <a:schemeClr val="accent5">
                    <a:lumMod val="75000"/>
                  </a:schemeClr>
                </a:solidFill>
              </a:rPr>
              <a:t>ou</a:t>
            </a:r>
            <a:r>
              <a:rPr lang="en-GB" b="1" i="1" dirty="0">
                <a:solidFill>
                  <a:srgbClr val="FFFFFF"/>
                </a:solidFill>
              </a:rPr>
              <a:t>t</a:t>
            </a:r>
            <a:r>
              <a:rPr lang="en-GB" b="1" dirty="0">
                <a:solidFill>
                  <a:srgbClr val="FFFFFF"/>
                </a:solidFill>
              </a:rPr>
              <a:t>, </a:t>
            </a:r>
            <a:r>
              <a:rPr lang="en-GB" b="1" i="1" dirty="0">
                <a:solidFill>
                  <a:srgbClr val="FFFFFF"/>
                </a:solidFill>
              </a:rPr>
              <a:t>n</a:t>
            </a:r>
            <a:r>
              <a:rPr lang="en-GB" b="1" i="1" dirty="0">
                <a:solidFill>
                  <a:schemeClr val="accent5">
                    <a:lumMod val="75000"/>
                  </a:schemeClr>
                </a:solidFill>
              </a:rPr>
              <a:t>ou</a:t>
            </a:r>
            <a:r>
              <a:rPr lang="en-GB" b="1" i="1" dirty="0">
                <a:solidFill>
                  <a:srgbClr val="FFFFFF"/>
                </a:solidFill>
              </a:rPr>
              <a:t>s</a:t>
            </a:r>
            <a:r>
              <a:rPr lang="en-GB" b="1" dirty="0">
                <a:solidFill>
                  <a:srgbClr val="FFFFFF"/>
                </a:solidFill>
              </a:rPr>
              <a:t>, </a:t>
            </a:r>
            <a:r>
              <a:rPr lang="en-GB" b="1" i="1" dirty="0">
                <a:solidFill>
                  <a:srgbClr val="FFFFFF"/>
                </a:solidFill>
              </a:rPr>
              <a:t>c</a:t>
            </a:r>
            <a:r>
              <a:rPr lang="en-GB" b="1" i="1" dirty="0">
                <a:solidFill>
                  <a:schemeClr val="accent5">
                    <a:lumMod val="75000"/>
                  </a:schemeClr>
                </a:solidFill>
              </a:rPr>
              <a:t>ou</a:t>
            </a:r>
            <a:r>
              <a:rPr lang="en-GB" b="1" i="1" dirty="0">
                <a:solidFill>
                  <a:srgbClr val="FFFFFF"/>
                </a:solidFill>
              </a:rPr>
              <a:t>leur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1370A-FD38-4DCC-91AB-20790187F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Make your lips small and round as if you are blowing out a candle</a:t>
            </a:r>
          </a:p>
          <a:p>
            <a:r>
              <a:rPr lang="en-GB" dirty="0"/>
              <a:t>Feel your tongue curl back inside your mouth</a:t>
            </a:r>
          </a:p>
          <a:p>
            <a:r>
              <a:rPr lang="en-GB" dirty="0"/>
              <a:t>Keep the lips there as you make a sound</a:t>
            </a:r>
          </a:p>
          <a:p>
            <a:r>
              <a:rPr lang="en-GB" dirty="0"/>
              <a:t>Remember: don’t change the position of your lips at all as you make the sound – it has to sound ‘pure’</a:t>
            </a:r>
          </a:p>
        </p:txBody>
      </p:sp>
    </p:spTree>
    <p:extLst>
      <p:ext uri="{BB962C8B-B14F-4D97-AF65-F5344CB8AC3E}">
        <p14:creationId xmlns:p14="http://schemas.microsoft.com/office/powerpoint/2010/main" val="2165480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C96582-4913-4E2E-A4E9-6FB000CEA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</a:rPr>
              <a:t>The ‘u’ sound as in </a:t>
            </a:r>
            <a:r>
              <a:rPr lang="en-GB" b="1" i="1" dirty="0" err="1">
                <a:solidFill>
                  <a:schemeClr val="accent5">
                    <a:lumMod val="75000"/>
                  </a:schemeClr>
                </a:solidFill>
              </a:rPr>
              <a:t>u</a:t>
            </a:r>
            <a:r>
              <a:rPr lang="en-GB" b="1" i="1" dirty="0" err="1">
                <a:solidFill>
                  <a:srgbClr val="FFFFFF"/>
                </a:solidFill>
              </a:rPr>
              <a:t>ne</a:t>
            </a:r>
            <a:r>
              <a:rPr lang="en-GB" b="1" dirty="0">
                <a:solidFill>
                  <a:srgbClr val="FFFFFF"/>
                </a:solidFill>
              </a:rPr>
              <a:t>, </a:t>
            </a:r>
            <a:r>
              <a:rPr lang="en-GB" b="1" i="1" dirty="0">
                <a:solidFill>
                  <a:srgbClr val="FFFFFF"/>
                </a:solidFill>
              </a:rPr>
              <a:t>l</a:t>
            </a:r>
            <a:r>
              <a:rPr lang="en-GB" b="1" i="1" dirty="0">
                <a:solidFill>
                  <a:schemeClr val="accent5">
                    <a:lumMod val="75000"/>
                  </a:schemeClr>
                </a:solidFill>
              </a:rPr>
              <a:t>u</a:t>
            </a:r>
            <a:r>
              <a:rPr lang="en-GB" b="1" i="1" dirty="0">
                <a:solidFill>
                  <a:srgbClr val="FFFFFF"/>
                </a:solidFill>
              </a:rPr>
              <a:t>ne</a:t>
            </a:r>
            <a:r>
              <a:rPr lang="en-GB" b="1" dirty="0">
                <a:solidFill>
                  <a:srgbClr val="FFFFFF"/>
                </a:solidFill>
              </a:rPr>
              <a:t>, </a:t>
            </a:r>
            <a:r>
              <a:rPr lang="en-GB" b="1" i="1" dirty="0" err="1">
                <a:solidFill>
                  <a:srgbClr val="FFFFFF"/>
                </a:solidFill>
              </a:rPr>
              <a:t>tort</a:t>
            </a:r>
            <a:r>
              <a:rPr lang="en-GB" b="1" i="1" dirty="0" err="1">
                <a:solidFill>
                  <a:schemeClr val="accent5">
                    <a:lumMod val="75000"/>
                  </a:schemeClr>
                </a:solidFill>
              </a:rPr>
              <a:t>ue</a:t>
            </a:r>
            <a:endParaRPr lang="en-GB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1370A-FD38-4DCC-91AB-20790187F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Make your lips small and round as if you are blowing out a candle</a:t>
            </a:r>
          </a:p>
          <a:p>
            <a:r>
              <a:rPr lang="en-GB" dirty="0"/>
              <a:t>Feel the tip of your tongue behind your bottom front teeth</a:t>
            </a:r>
          </a:p>
          <a:p>
            <a:r>
              <a:rPr lang="en-GB" dirty="0"/>
              <a:t>Imagine you are saying an ‘</a:t>
            </a:r>
            <a:r>
              <a:rPr lang="en-GB" dirty="0" err="1"/>
              <a:t>ee</a:t>
            </a:r>
            <a:r>
              <a:rPr lang="en-GB" dirty="0"/>
              <a:t>’ sound as you 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keep your lips rounded</a:t>
            </a:r>
          </a:p>
          <a:p>
            <a:r>
              <a:rPr lang="en-GB" dirty="0"/>
              <a:t>Remember: don’t change the position of your lips at all as you make the sound – it has to sound ‘pure’</a:t>
            </a:r>
          </a:p>
        </p:txBody>
      </p:sp>
    </p:spTree>
    <p:extLst>
      <p:ext uri="{BB962C8B-B14F-4D97-AF65-F5344CB8AC3E}">
        <p14:creationId xmlns:p14="http://schemas.microsoft.com/office/powerpoint/2010/main" val="1540195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240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How to pronounce three French sounds</vt:lpstr>
      <vt:lpstr>The ‘r’ sound, as in frère, mère, rat</vt:lpstr>
      <vt:lpstr>PowerPoint Presentation</vt:lpstr>
      <vt:lpstr>The ‘oo’ sound as in tout, nous, couleur</vt:lpstr>
      <vt:lpstr>The ‘u’ sound as in une, lune, tortue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pronounce three French sounds</dc:title>
  <dc:creator>Steven Smith</dc:creator>
  <cp:lastModifiedBy>Steven Smith</cp:lastModifiedBy>
  <cp:revision>1</cp:revision>
  <dcterms:created xsi:type="dcterms:W3CDTF">2021-01-16T14:57:12Z</dcterms:created>
  <dcterms:modified xsi:type="dcterms:W3CDTF">2021-01-16T14:58:51Z</dcterms:modified>
</cp:coreProperties>
</file>