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79E323-5D3D-40CF-86C6-008A10EEA6A6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1B89C18-D0D4-43FD-9A27-FB7B80BF1E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PANNEAUX</a:t>
            </a:r>
            <a:endParaRPr lang="en-GB" sz="9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10536" cy="1752600"/>
          </a:xfrm>
        </p:spPr>
        <p:txBody>
          <a:bodyPr>
            <a:noAutofit/>
          </a:bodyPr>
          <a:lstStyle/>
          <a:p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avez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secondes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panneau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Notez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anglais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panneau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265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91680" y="1556792"/>
            <a:ext cx="6336704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N’OUVREZ PAS CETTE FENETRE</a:t>
            </a:r>
          </a:p>
        </p:txBody>
      </p:sp>
    </p:spTree>
    <p:extLst>
      <p:ext uri="{BB962C8B-B14F-4D97-AF65-F5344CB8AC3E}">
        <p14:creationId xmlns:p14="http://schemas.microsoft.com/office/powerpoint/2010/main" val="1944646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484784"/>
            <a:ext cx="5904656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TIREZ</a:t>
            </a:r>
          </a:p>
        </p:txBody>
      </p:sp>
    </p:spTree>
    <p:extLst>
      <p:ext uri="{BB962C8B-B14F-4D97-AF65-F5344CB8AC3E}">
        <p14:creationId xmlns:p14="http://schemas.microsoft.com/office/powerpoint/2010/main" val="242592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835696" y="1459632"/>
            <a:ext cx="5904656" cy="4345632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RECYCLEZ VOS VETEMENTS ICI</a:t>
            </a:r>
            <a:endParaRPr lang="en-GB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63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1475656" y="1196752"/>
            <a:ext cx="6984776" cy="468052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EGLISE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15e SIECLE</a:t>
            </a:r>
          </a:p>
        </p:txBody>
      </p:sp>
    </p:spTree>
    <p:extLst>
      <p:ext uri="{BB962C8B-B14F-4D97-AF65-F5344CB8AC3E}">
        <p14:creationId xmlns:p14="http://schemas.microsoft.com/office/powerpoint/2010/main" val="184392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1475656" y="1124744"/>
            <a:ext cx="6624736" cy="475252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Espagnol</a:t>
            </a:r>
            <a:r>
              <a:rPr lang="en-GB" sz="8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en-GB" sz="8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parlé</a:t>
            </a:r>
            <a:r>
              <a:rPr lang="en-GB" sz="8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en-GB" sz="88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ici</a:t>
            </a:r>
            <a:endParaRPr lang="en-GB" sz="88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37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142612"/>
            <a:ext cx="6624736" cy="460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POUSSEZ</a:t>
            </a:r>
            <a:endParaRPr lang="en-GB" sz="96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5272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971600" y="1052736"/>
            <a:ext cx="7416824" cy="5040560"/>
          </a:xfrm>
          <a:prstGeom prst="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b="1" dirty="0">
                <a:solidFill>
                  <a:schemeClr val="bg2">
                    <a:lumMod val="10000"/>
                  </a:schemeClr>
                </a:solidFill>
                <a:latin typeface="Aharoni" pitchFamily="2" charset="-79"/>
                <a:cs typeface="Aharoni" pitchFamily="2" charset="-79"/>
              </a:rPr>
              <a:t>BOUCHERIE 500m</a:t>
            </a:r>
          </a:p>
        </p:txBody>
      </p:sp>
    </p:spTree>
    <p:extLst>
      <p:ext uri="{BB962C8B-B14F-4D97-AF65-F5344CB8AC3E}">
        <p14:creationId xmlns:p14="http://schemas.microsoft.com/office/powerpoint/2010/main" val="2768074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1547664" y="1052736"/>
            <a:ext cx="5760640" cy="4896544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Fermé</a:t>
            </a:r>
            <a:r>
              <a:rPr lang="en-GB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pour les fêtes de fin </a:t>
            </a:r>
            <a:r>
              <a:rPr lang="en-GB" sz="6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d’année</a:t>
            </a:r>
            <a:endParaRPr lang="en-GB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71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268760"/>
            <a:ext cx="691276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CAS D’URGENCE ACTIVEZ L’ALARME</a:t>
            </a:r>
            <a:endParaRPr lang="en-GB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235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7704" y="1124744"/>
            <a:ext cx="5256584" cy="5256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NE LAISSEZ PAS VOS DECHETS ICI</a:t>
            </a:r>
            <a:endParaRPr lang="en-GB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880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>
            <a:spLocks/>
          </p:cNvSpPr>
          <p:nvPr/>
        </p:nvSpPr>
        <p:spPr bwMode="auto">
          <a:xfrm>
            <a:off x="1115616" y="1268760"/>
            <a:ext cx="6959674" cy="4018557"/>
          </a:xfrm>
          <a:custGeom>
            <a:avLst/>
            <a:gdLst>
              <a:gd name="T0" fmla="*/ 131854 w 1315092"/>
              <a:gd name="T1" fmla="*/ 0 h 791110"/>
              <a:gd name="T2" fmla="*/ 1183238 w 1315092"/>
              <a:gd name="T3" fmla="*/ 0 h 791110"/>
              <a:gd name="T4" fmla="*/ 1315092 w 1315092"/>
              <a:gd name="T5" fmla="*/ 131854 h 791110"/>
              <a:gd name="T6" fmla="*/ 1315092 w 1315092"/>
              <a:gd name="T7" fmla="*/ 791110 h 791110"/>
              <a:gd name="T8" fmla="*/ 1315092 w 1315092"/>
              <a:gd name="T9" fmla="*/ 791110 h 791110"/>
              <a:gd name="T10" fmla="*/ 0 w 1315092"/>
              <a:gd name="T11" fmla="*/ 791110 h 791110"/>
              <a:gd name="T12" fmla="*/ 0 w 1315092"/>
              <a:gd name="T13" fmla="*/ 791110 h 791110"/>
              <a:gd name="T14" fmla="*/ 0 w 1315092"/>
              <a:gd name="T15" fmla="*/ 131854 h 791110"/>
              <a:gd name="T16" fmla="*/ 131854 w 1315092"/>
              <a:gd name="T17" fmla="*/ 0 h 7911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15092"/>
              <a:gd name="T28" fmla="*/ 0 h 791110"/>
              <a:gd name="T29" fmla="*/ 1315092 w 1315092"/>
              <a:gd name="T30" fmla="*/ 791110 h 7911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15092" h="791110">
                <a:moveTo>
                  <a:pt x="131854" y="0"/>
                </a:moveTo>
                <a:lnTo>
                  <a:pt x="1183238" y="0"/>
                </a:lnTo>
                <a:cubicBezTo>
                  <a:pt x="1256059" y="0"/>
                  <a:pt x="1315092" y="59033"/>
                  <a:pt x="1315092" y="131854"/>
                </a:cubicBezTo>
                <a:lnTo>
                  <a:pt x="1315092" y="791110"/>
                </a:lnTo>
                <a:lnTo>
                  <a:pt x="0" y="791110"/>
                </a:lnTo>
                <a:lnTo>
                  <a:pt x="0" y="131854"/>
                </a:lnTo>
                <a:cubicBezTo>
                  <a:pt x="0" y="59033"/>
                  <a:pt x="59033" y="0"/>
                  <a:pt x="131854" y="0"/>
                </a:cubicBezTo>
                <a:close/>
              </a:path>
            </a:pathLst>
          </a:cu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7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DEFENSE DE STATIONNER</a:t>
            </a:r>
            <a:endParaRPr kumimoji="0" lang="en-US" sz="7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74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475656" y="1412776"/>
            <a:ext cx="6048672" cy="403244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POUSSEZ</a:t>
            </a:r>
            <a:endParaRPr lang="en-GB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486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1801804" y="1494268"/>
            <a:ext cx="6048672" cy="4464496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 err="1">
                <a:solidFill>
                  <a:schemeClr val="bg2">
                    <a:lumMod val="10000"/>
                  </a:schemeClr>
                </a:solidFill>
                <a:latin typeface="Bradley Hand ITC" pitchFamily="66" charset="0"/>
              </a:rPr>
              <a:t>Fermé</a:t>
            </a:r>
            <a:r>
              <a:rPr lang="en-GB" sz="6600" b="1" dirty="0">
                <a:solidFill>
                  <a:schemeClr val="bg2">
                    <a:lumMod val="10000"/>
                  </a:schemeClr>
                </a:solidFill>
                <a:latin typeface="Bradley Hand ITC" pitchFamily="66" charset="0"/>
              </a:rPr>
              <a:t> pour les fêtes de fin </a:t>
            </a:r>
            <a:r>
              <a:rPr lang="en-GB" sz="6600" b="1" dirty="0" err="1">
                <a:solidFill>
                  <a:schemeClr val="bg2">
                    <a:lumMod val="10000"/>
                  </a:schemeClr>
                </a:solidFill>
                <a:latin typeface="Bradley Hand ITC" pitchFamily="66" charset="0"/>
              </a:rPr>
              <a:t>d’année</a:t>
            </a:r>
            <a:endParaRPr lang="en-GB" sz="6600" b="1" dirty="0">
              <a:solidFill>
                <a:schemeClr val="bg2">
                  <a:lumMod val="10000"/>
                </a:schemeClr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9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772816"/>
            <a:ext cx="6192688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MARCHE NOCTURNE SAMEDI</a:t>
            </a:r>
            <a:endParaRPr lang="en-GB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7690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475656" y="1556792"/>
            <a:ext cx="6912768" cy="4464496"/>
          </a:xfrm>
          <a:prstGeom prst="round2Diag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PRIX REDUIT POUR ETUDIANTS</a:t>
            </a:r>
          </a:p>
        </p:txBody>
      </p:sp>
    </p:spTree>
    <p:extLst>
      <p:ext uri="{BB962C8B-B14F-4D97-AF65-F5344CB8AC3E}">
        <p14:creationId xmlns:p14="http://schemas.microsoft.com/office/powerpoint/2010/main" val="3972858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1259632" y="1484784"/>
            <a:ext cx="6912768" cy="460851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Pour </a:t>
            </a:r>
            <a:r>
              <a:rPr lang="en-GB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accéder</a:t>
            </a:r>
            <a:r>
              <a:rPr lang="en-GB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au café </a:t>
            </a:r>
            <a:r>
              <a:rPr lang="en-GB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traversez</a:t>
            </a:r>
            <a:r>
              <a:rPr lang="en-GB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le </a:t>
            </a:r>
            <a:r>
              <a:rPr lang="en-GB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pont</a:t>
            </a:r>
            <a:endParaRPr lang="en-GB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98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755576" y="908720"/>
            <a:ext cx="7056784" cy="53285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GENDARMERIE A 50m</a:t>
            </a:r>
            <a:endParaRPr lang="en-GB" sz="48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35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2636912"/>
            <a:ext cx="712879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REDUCTIONS DANS LE RAYON MODE</a:t>
            </a:r>
            <a:endParaRPr lang="en-GB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0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547664" y="1484784"/>
            <a:ext cx="6912768" cy="41044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SALLE D’ATTENTE</a:t>
            </a:r>
            <a:endParaRPr lang="en-GB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2137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71600" y="908720"/>
            <a:ext cx="7272808" cy="568863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RISQUE DE VERGLAS!</a:t>
            </a:r>
          </a:p>
        </p:txBody>
      </p:sp>
    </p:spTree>
    <p:extLst>
      <p:ext uri="{BB962C8B-B14F-4D97-AF65-F5344CB8AC3E}">
        <p14:creationId xmlns:p14="http://schemas.microsoft.com/office/powerpoint/2010/main" val="1357410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H="1" flipV="1">
            <a:off x="1403648" y="1268761"/>
            <a:ext cx="6336704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A LOUER</a:t>
            </a:r>
          </a:p>
          <a:p>
            <a:pPr algn="ctr"/>
            <a:r>
              <a:rPr lang="en-GB" sz="7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PETIT STUDIO</a:t>
            </a:r>
          </a:p>
        </p:txBody>
      </p:sp>
    </p:spTree>
    <p:extLst>
      <p:ext uri="{BB962C8B-B14F-4D97-AF65-F5344CB8AC3E}">
        <p14:creationId xmlns:p14="http://schemas.microsoft.com/office/powerpoint/2010/main" val="293867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4"/>
          <p:cNvSpPr>
            <a:spLocks noChangeArrowheads="1"/>
          </p:cNvSpPr>
          <p:nvPr/>
        </p:nvSpPr>
        <p:spPr bwMode="auto">
          <a:xfrm>
            <a:off x="2699792" y="1412776"/>
            <a:ext cx="3384376" cy="2232248"/>
          </a:xfrm>
          <a:prstGeom prst="notchedRightArrow">
            <a:avLst>
              <a:gd name="adj1" fmla="val 50000"/>
              <a:gd name="adj2" fmla="val 50024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444761" y="4145440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WC PUBLICS 50m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36202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907704" y="1772816"/>
            <a:ext cx="6480720" cy="40324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DECHETTERIE </a:t>
            </a:r>
            <a:r>
              <a:rPr lang="en-GB" sz="6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à 300m</a:t>
            </a:r>
            <a:endParaRPr lang="en-GB" sz="66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10177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403648" y="1628800"/>
            <a:ext cx="6984776" cy="42484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FERMETURE EXCEPTIONNELLE POUR TRAVAUX DE RENOVATION</a:t>
            </a:r>
            <a:endParaRPr lang="en-GB" sz="48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905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03648" y="620688"/>
            <a:ext cx="6264696" cy="5976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TUNNEL</a:t>
            </a:r>
          </a:p>
          <a:p>
            <a:pPr algn="ctr"/>
            <a:r>
              <a:rPr lang="en-GB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ALLUMEZ VOS PHARES</a:t>
            </a:r>
          </a:p>
        </p:txBody>
      </p:sp>
    </p:spTree>
    <p:extLst>
      <p:ext uri="{BB962C8B-B14F-4D97-AF65-F5344CB8AC3E}">
        <p14:creationId xmlns:p14="http://schemas.microsoft.com/office/powerpoint/2010/main" val="180624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772816"/>
            <a:ext cx="6336704" cy="38884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LAISSEZ VOS BAGAGES ICI</a:t>
            </a:r>
          </a:p>
        </p:txBody>
      </p:sp>
    </p:spTree>
    <p:extLst>
      <p:ext uri="{BB962C8B-B14F-4D97-AF65-F5344CB8AC3E}">
        <p14:creationId xmlns:p14="http://schemas.microsoft.com/office/powerpoint/2010/main" val="2857142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23728" y="1340768"/>
            <a:ext cx="5040560" cy="4968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AUX FEUX</a:t>
            </a:r>
            <a:endParaRPr lang="en-GB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3189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35696" y="1628800"/>
            <a:ext cx="5976664" cy="4320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PLAT DU JOUR </a:t>
            </a:r>
            <a:endParaRPr lang="en-GB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r>
              <a:rPr lang="en-GB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SAUMON AU RIZ   13€</a:t>
            </a:r>
            <a:endParaRPr lang="en-GB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84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Callout 1"/>
          <p:cNvSpPr/>
          <p:nvPr/>
        </p:nvSpPr>
        <p:spPr>
          <a:xfrm>
            <a:off x="1691680" y="1412776"/>
            <a:ext cx="6696744" cy="4824536"/>
          </a:xfrm>
          <a:prstGeom prst="up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MUSEE D’ART MODERNE</a:t>
            </a:r>
            <a:endParaRPr lang="en-GB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8077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1259632" y="1923581"/>
            <a:ext cx="6984776" cy="40324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COMPOSTAGE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2204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763688" y="1772816"/>
            <a:ext cx="6264696" cy="4392488"/>
          </a:xfrm>
          <a:prstGeom prst="bevel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Arial Black" pitchFamily="34" charset="0"/>
              </a:rPr>
              <a:t>PLACE RESERVEE AUX PERSONNES HANDICAPEES</a:t>
            </a:r>
            <a:endParaRPr lang="en-GB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914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899592" y="1772816"/>
            <a:ext cx="7560840" cy="3888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SORTIE DE SECOURS</a:t>
            </a:r>
          </a:p>
        </p:txBody>
      </p:sp>
    </p:spTree>
    <p:extLst>
      <p:ext uri="{BB962C8B-B14F-4D97-AF65-F5344CB8AC3E}">
        <p14:creationId xmlns:p14="http://schemas.microsoft.com/office/powerpoint/2010/main" val="168957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63688" y="908720"/>
            <a:ext cx="5256584" cy="51845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ROULEZ LENTEMENT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190327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5656" y="476672"/>
            <a:ext cx="6336704" cy="612068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ETEIGNEZ VOTRE MOTEUR DANS LA STATION-SERVICE</a:t>
            </a:r>
            <a:endParaRPr lang="en-GB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3699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691680" y="1484784"/>
            <a:ext cx="6696744" cy="4680520"/>
          </a:xfrm>
          <a:prstGeom prst="beve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OUVERT TOUS LES JOURS SAUF DIMANCHE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8753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403648" y="1628800"/>
            <a:ext cx="7344816" cy="4248472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/>
              <a:t>BUREAU DE CHANGE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2322184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259632" y="1340768"/>
            <a:ext cx="6912768" cy="44644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NOUVEAU MAGASIN DE MODE</a:t>
            </a:r>
          </a:p>
          <a:p>
            <a:pPr algn="ctr"/>
            <a:r>
              <a:rPr lang="en-GB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OUVERTURE </a:t>
            </a:r>
            <a:endParaRPr lang="en-GB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en-GB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JANVIER</a:t>
            </a:r>
          </a:p>
        </p:txBody>
      </p:sp>
    </p:spTree>
    <p:extLst>
      <p:ext uri="{BB962C8B-B14F-4D97-AF65-F5344CB8AC3E}">
        <p14:creationId xmlns:p14="http://schemas.microsoft.com/office/powerpoint/2010/main" val="4915084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55776" y="1700808"/>
            <a:ext cx="4536504" cy="44644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 A NIVEAU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250m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4472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52736"/>
            <a:ext cx="7848872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979984" y="1205136"/>
            <a:ext cx="7848872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400" b="1" i="1" dirty="0">
                <a:solidFill>
                  <a:schemeClr val="tx1"/>
                </a:solidFill>
                <a:latin typeface="Bradley Hand ITC" pitchFamily="66" charset="0"/>
              </a:rPr>
              <a:t>VOUS ETES INVITE A UNE DEGUSTATION DE VINS SAMEDI SOIR</a:t>
            </a:r>
            <a:endParaRPr lang="en-GB" sz="4400" b="1" dirty="0">
              <a:solidFill>
                <a:schemeClr val="tx1"/>
              </a:solidFill>
              <a:latin typeface="Bradley Hand ITC" pitchFamily="66" charset="0"/>
            </a:endParaRPr>
          </a:p>
          <a:p>
            <a:r>
              <a:rPr lang="en-GB" sz="4400" b="1" i="1" dirty="0">
                <a:solidFill>
                  <a:schemeClr val="tx1"/>
                </a:solidFill>
                <a:latin typeface="Bradley Hand ITC" pitchFamily="66" charset="0"/>
              </a:rPr>
              <a:t> </a:t>
            </a:r>
            <a:endParaRPr lang="en-GB" sz="4400" b="1" dirty="0">
              <a:solidFill>
                <a:schemeClr val="tx1"/>
              </a:solidFill>
              <a:latin typeface="Bradley Hand ITC" pitchFamily="66" charset="0"/>
            </a:endParaRPr>
          </a:p>
          <a:p>
            <a:r>
              <a:rPr lang="en-GB" sz="4400" b="1" i="1" dirty="0">
                <a:solidFill>
                  <a:schemeClr val="tx1"/>
                </a:solidFill>
                <a:latin typeface="Bradley Hand ITC" pitchFamily="66" charset="0"/>
              </a:rPr>
              <a:t>PROMOTION SUR LES VINS ROUGES DU VAL DE LOIRE</a:t>
            </a:r>
            <a:endParaRPr lang="en-GB" sz="44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316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59632" y="404664"/>
            <a:ext cx="6768752" cy="63367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 INTERDIT AUX VEHICULES MOTORISES</a:t>
            </a:r>
            <a:endParaRPr lang="en-GB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8661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115616" y="1412776"/>
            <a:ext cx="7344816" cy="43924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LOCATION DE BATEAUX</a:t>
            </a:r>
            <a:endParaRPr lang="en-GB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032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300572"/>
            <a:ext cx="6912768" cy="4248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 N’AVEZ PAS LA PRIORITE</a:t>
            </a:r>
            <a:endParaRPr lang="en-GB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19247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47664" y="1412776"/>
            <a:ext cx="6984776" cy="5040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VIDE-GRENIER 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DIMANCHE MATIN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VENTE DE 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VIEUX JOUETS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DU MARCHE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01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5289" y="1628800"/>
            <a:ext cx="5472608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GUICHET</a:t>
            </a:r>
          </a:p>
        </p:txBody>
      </p:sp>
    </p:spTree>
    <p:extLst>
      <p:ext uri="{BB962C8B-B14F-4D97-AF65-F5344CB8AC3E}">
        <p14:creationId xmlns:p14="http://schemas.microsoft.com/office/powerpoint/2010/main" val="34499188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267744" y="1772816"/>
            <a:ext cx="5184576" cy="403244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PANNE</a:t>
            </a:r>
          </a:p>
        </p:txBody>
      </p:sp>
    </p:spTree>
    <p:extLst>
      <p:ext uri="{BB962C8B-B14F-4D97-AF65-F5344CB8AC3E}">
        <p14:creationId xmlns:p14="http://schemas.microsoft.com/office/powerpoint/2010/main" val="2994585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15616" y="1484784"/>
            <a:ext cx="6840760" cy="40324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TRUITE FRAICHE</a:t>
            </a:r>
            <a:endParaRPr lang="en-GB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142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704911"/>
            <a:ext cx="5904656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SURFACE GLISSANTE</a:t>
            </a:r>
          </a:p>
        </p:txBody>
      </p:sp>
    </p:spTree>
    <p:extLst>
      <p:ext uri="{BB962C8B-B14F-4D97-AF65-F5344CB8AC3E}">
        <p14:creationId xmlns:p14="http://schemas.microsoft.com/office/powerpoint/2010/main" val="90968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619672" y="1268760"/>
            <a:ext cx="5976664" cy="43204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TOUCHEZ PAS SVP</a:t>
            </a:r>
          </a:p>
        </p:txBody>
      </p:sp>
    </p:spTree>
    <p:extLst>
      <p:ext uri="{BB962C8B-B14F-4D97-AF65-F5344CB8AC3E}">
        <p14:creationId xmlns:p14="http://schemas.microsoft.com/office/powerpoint/2010/main" val="373431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763688" y="1628800"/>
            <a:ext cx="6336704" cy="41764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CONSIGNE DES BAGAGES</a:t>
            </a:r>
            <a:endParaRPr lang="en-GB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162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75656" y="1340768"/>
            <a:ext cx="6048672" cy="4248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LE PARKING SERA FERME DU 3 AU 5 JUIN</a:t>
            </a:r>
          </a:p>
        </p:txBody>
      </p:sp>
    </p:spTree>
    <p:extLst>
      <p:ext uri="{BB962C8B-B14F-4D97-AF65-F5344CB8AC3E}">
        <p14:creationId xmlns:p14="http://schemas.microsoft.com/office/powerpoint/2010/main" val="3738731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97</TotalTime>
  <Words>215</Words>
  <Application>Microsoft Office PowerPoint</Application>
  <PresentationFormat>On-screen Show (4:3)</PresentationFormat>
  <Paragraphs>68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Clarity</vt:lpstr>
      <vt:lpstr>PANNEAUX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PANNEAUX</dc:title>
  <dc:creator>Steve</dc:creator>
  <cp:lastModifiedBy>Steve</cp:lastModifiedBy>
  <cp:revision>60</cp:revision>
  <dcterms:created xsi:type="dcterms:W3CDTF">2012-11-14T15:25:05Z</dcterms:created>
  <dcterms:modified xsi:type="dcterms:W3CDTF">2012-11-14T17:02:34Z</dcterms:modified>
</cp:coreProperties>
</file>